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0" r:id="rId5"/>
    <p:sldId id="261" r:id="rId6"/>
    <p:sldId id="265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5"/>
    <p:restoredTop sz="95847" autoAdjust="0"/>
  </p:normalViewPr>
  <p:slideViewPr>
    <p:cSldViewPr snapToGrid="0" snapToObjects="1">
      <p:cViewPr varScale="1">
        <p:scale>
          <a:sx n="99" d="100"/>
          <a:sy n="99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5F1F5-5E91-4BD9-8AD7-1A0341C38BE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73C4815-FC12-4461-9C11-5C5C720EE144}">
      <dgm:prSet phldrT="[Text]" custT="1"/>
      <dgm:spPr>
        <a:solidFill>
          <a:srgbClr val="005DAB"/>
        </a:solidFill>
      </dgm:spPr>
      <dgm:t>
        <a:bodyPr/>
        <a:lstStyle/>
        <a:p>
          <a:r>
            <a:rPr lang="en-US" sz="2000" dirty="0">
              <a:latin typeface="Franklin Gothic Book" panose="020B0503020102020204" pitchFamily="34" charset="0"/>
            </a:rPr>
            <a:t>Conditions require all in-home visits stop; only virtual visits are possible</a:t>
          </a:r>
        </a:p>
      </dgm:t>
    </dgm:pt>
    <dgm:pt modelId="{1A53758A-4B4A-418D-8C56-26347BC85A69}" type="parTrans" cxnId="{DB2B8CD8-0A73-4D5D-8E2A-A556A88F556E}">
      <dgm:prSet/>
      <dgm:spPr/>
      <dgm:t>
        <a:bodyPr/>
        <a:lstStyle/>
        <a:p>
          <a:endParaRPr lang="en-US"/>
        </a:p>
      </dgm:t>
    </dgm:pt>
    <dgm:pt modelId="{80FE1356-BA3E-4E93-95C7-899CED4F780D}" type="sibTrans" cxnId="{DB2B8CD8-0A73-4D5D-8E2A-A556A88F556E}">
      <dgm:prSet/>
      <dgm:spPr/>
      <dgm:t>
        <a:bodyPr/>
        <a:lstStyle/>
        <a:p>
          <a:endParaRPr lang="en-US"/>
        </a:p>
      </dgm:t>
    </dgm:pt>
    <dgm:pt modelId="{480E6479-3D6B-4FD2-8D47-B1ACC96F053E}">
      <dgm:prSet phldrT="[Text]" custT="1"/>
      <dgm:spPr>
        <a:solidFill>
          <a:srgbClr val="005DAB"/>
        </a:solidFill>
      </dgm:spPr>
      <dgm:t>
        <a:bodyPr/>
        <a:lstStyle/>
        <a:p>
          <a:r>
            <a:rPr lang="en-US" sz="2000" dirty="0">
              <a:latin typeface="Franklin Gothic Book" panose="020B0503020102020204" pitchFamily="34" charset="0"/>
            </a:rPr>
            <a:t>Conditions warrant blending virtual and in-home visits</a:t>
          </a:r>
        </a:p>
      </dgm:t>
    </dgm:pt>
    <dgm:pt modelId="{CDE8D0BD-5F56-4C19-9D21-3DB089961E53}" type="parTrans" cxnId="{02F9B07E-B8CA-4613-9455-3E6B3E3F13A3}">
      <dgm:prSet/>
      <dgm:spPr/>
      <dgm:t>
        <a:bodyPr/>
        <a:lstStyle/>
        <a:p>
          <a:endParaRPr lang="en-US"/>
        </a:p>
      </dgm:t>
    </dgm:pt>
    <dgm:pt modelId="{303F6E5B-FA08-4ED0-9BCE-179A51A1781A}" type="sibTrans" cxnId="{02F9B07E-B8CA-4613-9455-3E6B3E3F13A3}">
      <dgm:prSet/>
      <dgm:spPr/>
      <dgm:t>
        <a:bodyPr/>
        <a:lstStyle/>
        <a:p>
          <a:endParaRPr lang="en-US"/>
        </a:p>
      </dgm:t>
    </dgm:pt>
    <dgm:pt modelId="{5BE923B2-F29D-4BD8-ABA9-7577213057FE}">
      <dgm:prSet phldrT="[Text]" custT="1"/>
      <dgm:spPr>
        <a:solidFill>
          <a:srgbClr val="005DAB"/>
        </a:solidFill>
      </dgm:spPr>
      <dgm:t>
        <a:bodyPr/>
        <a:lstStyle/>
        <a:p>
          <a:r>
            <a:rPr lang="en-US" sz="1800" dirty="0">
              <a:latin typeface="Franklin Gothic Book" panose="020B0503020102020204" pitchFamily="34" charset="0"/>
            </a:rPr>
            <a:t>Conditions support any amount of in-home visits without caution. Virtual visits can also be used according to BPS guidelines</a:t>
          </a:r>
        </a:p>
      </dgm:t>
    </dgm:pt>
    <dgm:pt modelId="{5012B11D-F262-48E4-883C-DBD63AAD94F9}" type="parTrans" cxnId="{CE0C22A8-9664-4BD5-947C-B42203CF5825}">
      <dgm:prSet/>
      <dgm:spPr/>
      <dgm:t>
        <a:bodyPr/>
        <a:lstStyle/>
        <a:p>
          <a:endParaRPr lang="en-US"/>
        </a:p>
      </dgm:t>
    </dgm:pt>
    <dgm:pt modelId="{9B5BBC92-4241-440E-AAE7-7BB723CA0BD1}" type="sibTrans" cxnId="{CE0C22A8-9664-4BD5-947C-B42203CF5825}">
      <dgm:prSet/>
      <dgm:spPr/>
      <dgm:t>
        <a:bodyPr/>
        <a:lstStyle/>
        <a:p>
          <a:endParaRPr lang="en-US"/>
        </a:p>
      </dgm:t>
    </dgm:pt>
    <dgm:pt modelId="{1D343D1F-CD3F-4410-952B-E5FFB1F9DF37}" type="pres">
      <dgm:prSet presAssocID="{01F5F1F5-5E91-4BD9-8AD7-1A0341C38BE1}" presName="Name0" presStyleCnt="0">
        <dgm:presLayoutVars>
          <dgm:dir/>
          <dgm:resizeHandles val="exact"/>
        </dgm:presLayoutVars>
      </dgm:prSet>
      <dgm:spPr/>
    </dgm:pt>
    <dgm:pt modelId="{3BFC083D-2D8B-4D69-BB0A-3B28630F3001}" type="pres">
      <dgm:prSet presAssocID="{01F5F1F5-5E91-4BD9-8AD7-1A0341C38BE1}" presName="fgShape" presStyleLbl="fgShp" presStyleIdx="0" presStyleCnt="1" custScaleY="104765" custLinFactNeighborX="0" custLinFactNeighborY="704"/>
      <dgm:spPr>
        <a:solidFill>
          <a:srgbClr val="F4F6F7"/>
        </a:solidFill>
      </dgm:spPr>
    </dgm:pt>
    <dgm:pt modelId="{5573F00B-CB76-43D9-8C24-60101878DFB1}" type="pres">
      <dgm:prSet presAssocID="{01F5F1F5-5E91-4BD9-8AD7-1A0341C38BE1}" presName="linComp" presStyleCnt="0"/>
      <dgm:spPr/>
    </dgm:pt>
    <dgm:pt modelId="{9D8137C6-E6D5-4BAA-AF9F-7989D3F5E7F6}" type="pres">
      <dgm:prSet presAssocID="{A73C4815-FC12-4461-9C11-5C5C720EE144}" presName="compNode" presStyleCnt="0"/>
      <dgm:spPr/>
    </dgm:pt>
    <dgm:pt modelId="{3F3B4467-6C0C-4581-BE01-0A553838ABF3}" type="pres">
      <dgm:prSet presAssocID="{A73C4815-FC12-4461-9C11-5C5C720EE144}" presName="bkgdShape" presStyleLbl="node1" presStyleIdx="0" presStyleCnt="3" custLinFactNeighborY="340"/>
      <dgm:spPr/>
    </dgm:pt>
    <dgm:pt modelId="{95F099C3-2B88-4C76-9374-93C838554EC1}" type="pres">
      <dgm:prSet presAssocID="{A73C4815-FC12-4461-9C11-5C5C720EE144}" presName="nodeTx" presStyleLbl="node1" presStyleIdx="0" presStyleCnt="3">
        <dgm:presLayoutVars>
          <dgm:bulletEnabled val="1"/>
        </dgm:presLayoutVars>
      </dgm:prSet>
      <dgm:spPr/>
    </dgm:pt>
    <dgm:pt modelId="{55D48AE7-FA29-4AD0-A911-B4AC4829A682}" type="pres">
      <dgm:prSet presAssocID="{A73C4815-FC12-4461-9C11-5C5C720EE144}" presName="invisiNode" presStyleLbl="node1" presStyleIdx="0" presStyleCnt="3"/>
      <dgm:spPr/>
    </dgm:pt>
    <dgm:pt modelId="{5F70FB70-56A0-40EB-88B5-F6DA09A52491}" type="pres">
      <dgm:prSet presAssocID="{A73C4815-FC12-4461-9C11-5C5C720EE144}" presName="imagNode" presStyleLbl="fgImgPlace1" presStyleIdx="0" presStyleCnt="3" custLinFactNeighborY="-124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0D2B27CD-CE34-47A8-A6AD-F9EE838E0A3D}" type="pres">
      <dgm:prSet presAssocID="{80FE1356-BA3E-4E93-95C7-899CED4F780D}" presName="sibTrans" presStyleLbl="sibTrans2D1" presStyleIdx="0" presStyleCnt="0"/>
      <dgm:spPr/>
    </dgm:pt>
    <dgm:pt modelId="{99168376-E186-4D43-A2A1-38A218A23392}" type="pres">
      <dgm:prSet presAssocID="{480E6479-3D6B-4FD2-8D47-B1ACC96F053E}" presName="compNode" presStyleCnt="0"/>
      <dgm:spPr/>
    </dgm:pt>
    <dgm:pt modelId="{59FC0163-38F5-4B94-8FE4-F2996D38FD9E}" type="pres">
      <dgm:prSet presAssocID="{480E6479-3D6B-4FD2-8D47-B1ACC96F053E}" presName="bkgdShape" presStyleLbl="node1" presStyleIdx="1" presStyleCnt="3" custLinFactNeighborX="0"/>
      <dgm:spPr/>
    </dgm:pt>
    <dgm:pt modelId="{B9174290-29A4-4BB5-9CE9-9651ADC29DF1}" type="pres">
      <dgm:prSet presAssocID="{480E6479-3D6B-4FD2-8D47-B1ACC96F053E}" presName="nodeTx" presStyleLbl="node1" presStyleIdx="1" presStyleCnt="3">
        <dgm:presLayoutVars>
          <dgm:bulletEnabled val="1"/>
        </dgm:presLayoutVars>
      </dgm:prSet>
      <dgm:spPr/>
    </dgm:pt>
    <dgm:pt modelId="{D7B1B97F-8EBA-48CF-8045-E81CC0E00713}" type="pres">
      <dgm:prSet presAssocID="{480E6479-3D6B-4FD2-8D47-B1ACC96F053E}" presName="invisiNode" presStyleLbl="node1" presStyleIdx="1" presStyleCnt="3"/>
      <dgm:spPr/>
    </dgm:pt>
    <dgm:pt modelId="{BA5A511D-7791-4611-96C8-118E2BD652FD}" type="pres">
      <dgm:prSet presAssocID="{480E6479-3D6B-4FD2-8D47-B1ACC96F053E}" presName="imagNode" presStyleLbl="fgImgPlace1" presStyleIdx="1" presStyleCnt="3" custLinFactNeighborX="4099" custLinFactNeighborY="-124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63C3D243-1649-4D55-A50F-C062A3D09FE2}" type="pres">
      <dgm:prSet presAssocID="{303F6E5B-FA08-4ED0-9BCE-179A51A1781A}" presName="sibTrans" presStyleLbl="sibTrans2D1" presStyleIdx="0" presStyleCnt="0"/>
      <dgm:spPr/>
    </dgm:pt>
    <dgm:pt modelId="{23FCBB82-C835-42AA-8722-C711382CF52B}" type="pres">
      <dgm:prSet presAssocID="{5BE923B2-F29D-4BD8-ABA9-7577213057FE}" presName="compNode" presStyleCnt="0"/>
      <dgm:spPr/>
    </dgm:pt>
    <dgm:pt modelId="{C7ACE7F6-6A7D-40A6-A732-CD73BB099E22}" type="pres">
      <dgm:prSet presAssocID="{5BE923B2-F29D-4BD8-ABA9-7577213057FE}" presName="bkgdShape" presStyleLbl="node1" presStyleIdx="2" presStyleCnt="3" custLinFactNeighborX="371" custLinFactNeighborY="182"/>
      <dgm:spPr/>
    </dgm:pt>
    <dgm:pt modelId="{B69122CE-0C89-4111-96D8-50D27E896100}" type="pres">
      <dgm:prSet presAssocID="{5BE923B2-F29D-4BD8-ABA9-7577213057FE}" presName="nodeTx" presStyleLbl="node1" presStyleIdx="2" presStyleCnt="3">
        <dgm:presLayoutVars>
          <dgm:bulletEnabled val="1"/>
        </dgm:presLayoutVars>
      </dgm:prSet>
      <dgm:spPr/>
    </dgm:pt>
    <dgm:pt modelId="{5E74EE53-5E7B-42AB-A9F5-41030B0942DA}" type="pres">
      <dgm:prSet presAssocID="{5BE923B2-F29D-4BD8-ABA9-7577213057FE}" presName="invisiNode" presStyleLbl="node1" presStyleIdx="2" presStyleCnt="3"/>
      <dgm:spPr/>
    </dgm:pt>
    <dgm:pt modelId="{1605766B-5B65-4E94-8E89-CA04974B60A2}" type="pres">
      <dgm:prSet presAssocID="{5BE923B2-F29D-4BD8-ABA9-7577213057FE}" presName="imagNode" presStyleLbl="fgImgPlace1" presStyleIdx="2" presStyleCnt="3" custLinFactNeighborX="-4125" custLinFactNeighborY="-124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</dgm:ptLst>
  <dgm:cxnLst>
    <dgm:cxn modelId="{52A6BD03-5D4C-4314-950F-941DB2A397F0}" type="presOf" srcId="{480E6479-3D6B-4FD2-8D47-B1ACC96F053E}" destId="{59FC0163-38F5-4B94-8FE4-F2996D38FD9E}" srcOrd="0" destOrd="0" presId="urn:microsoft.com/office/officeart/2005/8/layout/hList7"/>
    <dgm:cxn modelId="{2A238663-AE0D-44F4-A2E0-EFB18FB1B645}" type="presOf" srcId="{303F6E5B-FA08-4ED0-9BCE-179A51A1781A}" destId="{63C3D243-1649-4D55-A50F-C062A3D09FE2}" srcOrd="0" destOrd="0" presId="urn:microsoft.com/office/officeart/2005/8/layout/hList7"/>
    <dgm:cxn modelId="{12BDA345-4FBE-4292-A3F0-7234A7D699F2}" type="presOf" srcId="{5BE923B2-F29D-4BD8-ABA9-7577213057FE}" destId="{C7ACE7F6-6A7D-40A6-A732-CD73BB099E22}" srcOrd="0" destOrd="0" presId="urn:microsoft.com/office/officeart/2005/8/layout/hList7"/>
    <dgm:cxn modelId="{3B1AB069-2529-42CB-9708-61CB2A63F5ED}" type="presOf" srcId="{A73C4815-FC12-4461-9C11-5C5C720EE144}" destId="{3F3B4467-6C0C-4581-BE01-0A553838ABF3}" srcOrd="0" destOrd="0" presId="urn:microsoft.com/office/officeart/2005/8/layout/hList7"/>
    <dgm:cxn modelId="{E51CBB71-7483-4EFA-AFA9-37D0B81448AF}" type="presOf" srcId="{480E6479-3D6B-4FD2-8D47-B1ACC96F053E}" destId="{B9174290-29A4-4BB5-9CE9-9651ADC29DF1}" srcOrd="1" destOrd="0" presId="urn:microsoft.com/office/officeart/2005/8/layout/hList7"/>
    <dgm:cxn modelId="{02F9B07E-B8CA-4613-9455-3E6B3E3F13A3}" srcId="{01F5F1F5-5E91-4BD9-8AD7-1A0341C38BE1}" destId="{480E6479-3D6B-4FD2-8D47-B1ACC96F053E}" srcOrd="1" destOrd="0" parTransId="{CDE8D0BD-5F56-4C19-9D21-3DB089961E53}" sibTransId="{303F6E5B-FA08-4ED0-9BCE-179A51A1781A}"/>
    <dgm:cxn modelId="{8CABCB7E-AB44-4EB9-90BE-39093E8096AA}" type="presOf" srcId="{A73C4815-FC12-4461-9C11-5C5C720EE144}" destId="{95F099C3-2B88-4C76-9374-93C838554EC1}" srcOrd="1" destOrd="0" presId="urn:microsoft.com/office/officeart/2005/8/layout/hList7"/>
    <dgm:cxn modelId="{7C66DE98-C00A-42F6-949C-D992C42FA46F}" type="presOf" srcId="{5BE923B2-F29D-4BD8-ABA9-7577213057FE}" destId="{B69122CE-0C89-4111-96D8-50D27E896100}" srcOrd="1" destOrd="0" presId="urn:microsoft.com/office/officeart/2005/8/layout/hList7"/>
    <dgm:cxn modelId="{CE0C22A8-9664-4BD5-947C-B42203CF5825}" srcId="{01F5F1F5-5E91-4BD9-8AD7-1A0341C38BE1}" destId="{5BE923B2-F29D-4BD8-ABA9-7577213057FE}" srcOrd="2" destOrd="0" parTransId="{5012B11D-F262-48E4-883C-DBD63AAD94F9}" sibTransId="{9B5BBC92-4241-440E-AAE7-7BB723CA0BD1}"/>
    <dgm:cxn modelId="{E5D998B7-809F-4341-82CB-2F4AE2CE0F55}" type="presOf" srcId="{01F5F1F5-5E91-4BD9-8AD7-1A0341C38BE1}" destId="{1D343D1F-CD3F-4410-952B-E5FFB1F9DF37}" srcOrd="0" destOrd="0" presId="urn:microsoft.com/office/officeart/2005/8/layout/hList7"/>
    <dgm:cxn modelId="{42CEECD4-AC6E-4C63-A8D3-1ED7A8F29EBC}" type="presOf" srcId="{80FE1356-BA3E-4E93-95C7-899CED4F780D}" destId="{0D2B27CD-CE34-47A8-A6AD-F9EE838E0A3D}" srcOrd="0" destOrd="0" presId="urn:microsoft.com/office/officeart/2005/8/layout/hList7"/>
    <dgm:cxn modelId="{DB2B8CD8-0A73-4D5D-8E2A-A556A88F556E}" srcId="{01F5F1F5-5E91-4BD9-8AD7-1A0341C38BE1}" destId="{A73C4815-FC12-4461-9C11-5C5C720EE144}" srcOrd="0" destOrd="0" parTransId="{1A53758A-4B4A-418D-8C56-26347BC85A69}" sibTransId="{80FE1356-BA3E-4E93-95C7-899CED4F780D}"/>
    <dgm:cxn modelId="{89561A06-8011-4D0C-A14E-183AE7BD213A}" type="presParOf" srcId="{1D343D1F-CD3F-4410-952B-E5FFB1F9DF37}" destId="{3BFC083D-2D8B-4D69-BB0A-3B28630F3001}" srcOrd="0" destOrd="0" presId="urn:microsoft.com/office/officeart/2005/8/layout/hList7"/>
    <dgm:cxn modelId="{86054CA4-ABF2-4B7E-BEC5-7891CA2071F8}" type="presParOf" srcId="{1D343D1F-CD3F-4410-952B-E5FFB1F9DF37}" destId="{5573F00B-CB76-43D9-8C24-60101878DFB1}" srcOrd="1" destOrd="0" presId="urn:microsoft.com/office/officeart/2005/8/layout/hList7"/>
    <dgm:cxn modelId="{1FEACC20-BFD7-46A0-972C-F1ADC1E5B677}" type="presParOf" srcId="{5573F00B-CB76-43D9-8C24-60101878DFB1}" destId="{9D8137C6-E6D5-4BAA-AF9F-7989D3F5E7F6}" srcOrd="0" destOrd="0" presId="urn:microsoft.com/office/officeart/2005/8/layout/hList7"/>
    <dgm:cxn modelId="{A0F5BB50-C111-43D8-BA1D-171FCD1587E9}" type="presParOf" srcId="{9D8137C6-E6D5-4BAA-AF9F-7989D3F5E7F6}" destId="{3F3B4467-6C0C-4581-BE01-0A553838ABF3}" srcOrd="0" destOrd="0" presId="urn:microsoft.com/office/officeart/2005/8/layout/hList7"/>
    <dgm:cxn modelId="{4D3851D3-9CAD-4813-B6D6-8270E4C47F43}" type="presParOf" srcId="{9D8137C6-E6D5-4BAA-AF9F-7989D3F5E7F6}" destId="{95F099C3-2B88-4C76-9374-93C838554EC1}" srcOrd="1" destOrd="0" presId="urn:microsoft.com/office/officeart/2005/8/layout/hList7"/>
    <dgm:cxn modelId="{C12138E7-9673-4162-85B8-ADA9A487CD1E}" type="presParOf" srcId="{9D8137C6-E6D5-4BAA-AF9F-7989D3F5E7F6}" destId="{55D48AE7-FA29-4AD0-A911-B4AC4829A682}" srcOrd="2" destOrd="0" presId="urn:microsoft.com/office/officeart/2005/8/layout/hList7"/>
    <dgm:cxn modelId="{9EAE6C6C-FE6F-46ED-9FC3-76EBC75948D5}" type="presParOf" srcId="{9D8137C6-E6D5-4BAA-AF9F-7989D3F5E7F6}" destId="{5F70FB70-56A0-40EB-88B5-F6DA09A52491}" srcOrd="3" destOrd="0" presId="urn:microsoft.com/office/officeart/2005/8/layout/hList7"/>
    <dgm:cxn modelId="{D83B6ACA-37E7-4914-959A-B3AC2EBD0B23}" type="presParOf" srcId="{5573F00B-CB76-43D9-8C24-60101878DFB1}" destId="{0D2B27CD-CE34-47A8-A6AD-F9EE838E0A3D}" srcOrd="1" destOrd="0" presId="urn:microsoft.com/office/officeart/2005/8/layout/hList7"/>
    <dgm:cxn modelId="{4269EC8E-BBB7-4C4C-B1B5-84A26F828FA0}" type="presParOf" srcId="{5573F00B-CB76-43D9-8C24-60101878DFB1}" destId="{99168376-E186-4D43-A2A1-38A218A23392}" srcOrd="2" destOrd="0" presId="urn:microsoft.com/office/officeart/2005/8/layout/hList7"/>
    <dgm:cxn modelId="{B0553672-4A49-4560-99AF-09DE725D0DC7}" type="presParOf" srcId="{99168376-E186-4D43-A2A1-38A218A23392}" destId="{59FC0163-38F5-4B94-8FE4-F2996D38FD9E}" srcOrd="0" destOrd="0" presId="urn:microsoft.com/office/officeart/2005/8/layout/hList7"/>
    <dgm:cxn modelId="{093E6C89-EBCF-4EDD-B0E0-E884B1C4022E}" type="presParOf" srcId="{99168376-E186-4D43-A2A1-38A218A23392}" destId="{B9174290-29A4-4BB5-9CE9-9651ADC29DF1}" srcOrd="1" destOrd="0" presId="urn:microsoft.com/office/officeart/2005/8/layout/hList7"/>
    <dgm:cxn modelId="{44B56936-984E-41A8-A566-DFD4E027356E}" type="presParOf" srcId="{99168376-E186-4D43-A2A1-38A218A23392}" destId="{D7B1B97F-8EBA-48CF-8045-E81CC0E00713}" srcOrd="2" destOrd="0" presId="urn:microsoft.com/office/officeart/2005/8/layout/hList7"/>
    <dgm:cxn modelId="{361E07A4-8452-4C24-9AF2-FF2F7B842387}" type="presParOf" srcId="{99168376-E186-4D43-A2A1-38A218A23392}" destId="{BA5A511D-7791-4611-96C8-118E2BD652FD}" srcOrd="3" destOrd="0" presId="urn:microsoft.com/office/officeart/2005/8/layout/hList7"/>
    <dgm:cxn modelId="{82F5FDFD-0AAD-43CC-B864-15FD84B7A984}" type="presParOf" srcId="{5573F00B-CB76-43D9-8C24-60101878DFB1}" destId="{63C3D243-1649-4D55-A50F-C062A3D09FE2}" srcOrd="3" destOrd="0" presId="urn:microsoft.com/office/officeart/2005/8/layout/hList7"/>
    <dgm:cxn modelId="{BE2231AD-C4CE-4A8C-B9F0-C27477F8961E}" type="presParOf" srcId="{5573F00B-CB76-43D9-8C24-60101878DFB1}" destId="{23FCBB82-C835-42AA-8722-C711382CF52B}" srcOrd="4" destOrd="0" presId="urn:microsoft.com/office/officeart/2005/8/layout/hList7"/>
    <dgm:cxn modelId="{88DD1087-8492-48AE-97FF-F3C474D43F7B}" type="presParOf" srcId="{23FCBB82-C835-42AA-8722-C711382CF52B}" destId="{C7ACE7F6-6A7D-40A6-A732-CD73BB099E22}" srcOrd="0" destOrd="0" presId="urn:microsoft.com/office/officeart/2005/8/layout/hList7"/>
    <dgm:cxn modelId="{48E11227-010D-4B5A-80A4-2BAAB732FCCE}" type="presParOf" srcId="{23FCBB82-C835-42AA-8722-C711382CF52B}" destId="{B69122CE-0C89-4111-96D8-50D27E896100}" srcOrd="1" destOrd="0" presId="urn:microsoft.com/office/officeart/2005/8/layout/hList7"/>
    <dgm:cxn modelId="{5D5A41B4-C8FB-4E6B-A5F3-01A26E1A77FD}" type="presParOf" srcId="{23FCBB82-C835-42AA-8722-C711382CF52B}" destId="{5E74EE53-5E7B-42AB-A9F5-41030B0942DA}" srcOrd="2" destOrd="0" presId="urn:microsoft.com/office/officeart/2005/8/layout/hList7"/>
    <dgm:cxn modelId="{6EEB4E87-E01E-41F6-B477-6419FF1E39BE}" type="presParOf" srcId="{23FCBB82-C835-42AA-8722-C711382CF52B}" destId="{1605766B-5B65-4E94-8E89-CA04974B60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252D7-1F74-43D4-99A3-3C59D7ED1CB0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4CA84F-F22F-4390-B8C5-221303C79454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Healthy Relationships</a:t>
          </a:r>
        </a:p>
      </dgm:t>
    </dgm:pt>
    <dgm:pt modelId="{1AD835FF-0330-4CAC-ACB0-EA74ACBC5F14}" type="parTrans" cxnId="{EB5EB680-A24A-433E-A59A-5922A845E814}">
      <dgm:prSet/>
      <dgm:spPr/>
      <dgm:t>
        <a:bodyPr/>
        <a:lstStyle/>
        <a:p>
          <a:endParaRPr lang="en-US"/>
        </a:p>
      </dgm:t>
    </dgm:pt>
    <dgm:pt modelId="{3EE9E2F8-2112-43FD-96F6-7ECD15FDEDE1}" type="sibTrans" cxnId="{EB5EB680-A24A-433E-A59A-5922A845E814}">
      <dgm:prSet/>
      <dgm:spPr/>
      <dgm:t>
        <a:bodyPr/>
        <a:lstStyle/>
        <a:p>
          <a:endParaRPr lang="en-US"/>
        </a:p>
      </dgm:t>
    </dgm:pt>
    <dgm:pt modelId="{ACBC79B7-C5AB-4628-9C1F-F12A2DDACAA9}">
      <dgm:prSet/>
      <dgm:spPr/>
      <dgm:t>
        <a:bodyPr/>
        <a:lstStyle/>
        <a:p>
          <a:r>
            <a:rPr lang="en-US"/>
            <a:t>Safety</a:t>
          </a:r>
        </a:p>
      </dgm:t>
    </dgm:pt>
    <dgm:pt modelId="{566581A4-B091-4FAC-8F10-3849F3FCBA13}" type="parTrans" cxnId="{ACACC977-FB1C-4C4E-AE04-64AD7425614A}">
      <dgm:prSet/>
      <dgm:spPr/>
      <dgm:t>
        <a:bodyPr/>
        <a:lstStyle/>
        <a:p>
          <a:endParaRPr lang="en-US"/>
        </a:p>
      </dgm:t>
    </dgm:pt>
    <dgm:pt modelId="{0D9723F7-7092-45E2-93BF-1DE0296CFF71}" type="sibTrans" cxnId="{ACACC977-FB1C-4C4E-AE04-64AD7425614A}">
      <dgm:prSet/>
      <dgm:spPr/>
      <dgm:t>
        <a:bodyPr/>
        <a:lstStyle/>
        <a:p>
          <a:endParaRPr lang="en-US"/>
        </a:p>
      </dgm:t>
    </dgm:pt>
    <dgm:pt modelId="{6BAE744A-F11A-4060-BB37-72B8AF218A46}">
      <dgm:prSet/>
      <dgm:spPr/>
      <dgm:t>
        <a:bodyPr/>
        <a:lstStyle/>
        <a:p>
          <a:r>
            <a:rPr lang="en-US"/>
            <a:t>Predictability</a:t>
          </a:r>
        </a:p>
      </dgm:t>
    </dgm:pt>
    <dgm:pt modelId="{9533CAE9-0BC0-4880-B173-898C78EB7037}" type="parTrans" cxnId="{A43D873F-6298-46F7-86A4-236DD9B041C6}">
      <dgm:prSet/>
      <dgm:spPr/>
      <dgm:t>
        <a:bodyPr/>
        <a:lstStyle/>
        <a:p>
          <a:endParaRPr lang="en-US"/>
        </a:p>
      </dgm:t>
    </dgm:pt>
    <dgm:pt modelId="{86782C41-90C9-40E4-A6A0-317FA33AD6E8}" type="sibTrans" cxnId="{A43D873F-6298-46F7-86A4-236DD9B041C6}">
      <dgm:prSet/>
      <dgm:spPr/>
      <dgm:t>
        <a:bodyPr/>
        <a:lstStyle/>
        <a:p>
          <a:endParaRPr lang="en-US"/>
        </a:p>
      </dgm:t>
    </dgm:pt>
    <dgm:pt modelId="{D5A159E7-EC9A-4F19-B66F-31B3DEEC9B50}">
      <dgm:prSet/>
      <dgm:spPr/>
      <dgm:t>
        <a:bodyPr/>
        <a:lstStyle/>
        <a:p>
          <a:r>
            <a:rPr lang="en-US"/>
            <a:t>Comfort</a:t>
          </a:r>
        </a:p>
      </dgm:t>
    </dgm:pt>
    <dgm:pt modelId="{F5D07E31-03AE-4FE7-A539-E2F7575BA7AA}" type="parTrans" cxnId="{96A3DE48-965B-46E5-9BAF-7E429E312E3E}">
      <dgm:prSet/>
      <dgm:spPr/>
      <dgm:t>
        <a:bodyPr/>
        <a:lstStyle/>
        <a:p>
          <a:endParaRPr lang="en-US"/>
        </a:p>
      </dgm:t>
    </dgm:pt>
    <dgm:pt modelId="{28889242-2C34-46FC-87CC-E91F914B8352}" type="sibTrans" cxnId="{96A3DE48-965B-46E5-9BAF-7E429E312E3E}">
      <dgm:prSet/>
      <dgm:spPr/>
      <dgm:t>
        <a:bodyPr/>
        <a:lstStyle/>
        <a:p>
          <a:endParaRPr lang="en-US"/>
        </a:p>
      </dgm:t>
    </dgm:pt>
    <dgm:pt modelId="{4AC397B9-68C1-440D-A6C5-0F3A3B793AA8}">
      <dgm:prSet/>
      <dgm:spPr/>
      <dgm:t>
        <a:bodyPr/>
        <a:lstStyle/>
        <a:p>
          <a:r>
            <a:rPr lang="en-US"/>
            <a:t>Pleasure</a:t>
          </a:r>
        </a:p>
      </dgm:t>
    </dgm:pt>
    <dgm:pt modelId="{FC2DF147-23FC-486B-A677-90EFB88742F9}" type="parTrans" cxnId="{4572BFA1-8AA3-4149-92DA-6A9DEE909C4D}">
      <dgm:prSet/>
      <dgm:spPr/>
      <dgm:t>
        <a:bodyPr/>
        <a:lstStyle/>
        <a:p>
          <a:endParaRPr lang="en-US"/>
        </a:p>
      </dgm:t>
    </dgm:pt>
    <dgm:pt modelId="{7E098CF3-169B-4582-AA9D-C9717584BB71}" type="sibTrans" cxnId="{4572BFA1-8AA3-4149-92DA-6A9DEE909C4D}">
      <dgm:prSet/>
      <dgm:spPr/>
      <dgm:t>
        <a:bodyPr/>
        <a:lstStyle/>
        <a:p>
          <a:endParaRPr lang="en-US"/>
        </a:p>
      </dgm:t>
    </dgm:pt>
    <dgm:pt modelId="{8AFEA100-8597-4C4D-AC9B-8B42C8E97FC5}" type="pres">
      <dgm:prSet presAssocID="{631252D7-1F74-43D4-99A3-3C59D7ED1CB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E40A9B-6423-4250-89B3-DFF719C7ADDB}" type="pres">
      <dgm:prSet presAssocID="{1D4CA84F-F22F-4390-B8C5-221303C79454}" presName="centerShape" presStyleLbl="node0" presStyleIdx="0" presStyleCnt="1" custScaleX="248108" custScaleY="240355" custLinFactNeighborX="-30309" custLinFactNeighborY="-31172"/>
      <dgm:spPr/>
    </dgm:pt>
    <dgm:pt modelId="{EDB67D60-1A25-4747-81C7-47CC3E4D452B}" type="pres">
      <dgm:prSet presAssocID="{566581A4-B091-4FAC-8F10-3849F3FCBA13}" presName="parTrans" presStyleLbl="sibTrans2D1" presStyleIdx="0" presStyleCnt="4"/>
      <dgm:spPr/>
    </dgm:pt>
    <dgm:pt modelId="{7842C784-995A-4AB1-BDA2-C047DD2B5C45}" type="pres">
      <dgm:prSet presAssocID="{566581A4-B091-4FAC-8F10-3849F3FCBA13}" presName="connectorText" presStyleLbl="sibTrans2D1" presStyleIdx="0" presStyleCnt="4"/>
      <dgm:spPr/>
    </dgm:pt>
    <dgm:pt modelId="{D7083E71-DD35-493A-B25D-BBE3150AA981}" type="pres">
      <dgm:prSet presAssocID="{ACBC79B7-C5AB-4628-9C1F-F12A2DDACAA9}" presName="node" presStyleLbl="node1" presStyleIdx="0" presStyleCnt="4" custRadScaleRad="126989" custRadScaleInc="117018">
        <dgm:presLayoutVars>
          <dgm:bulletEnabled val="1"/>
        </dgm:presLayoutVars>
      </dgm:prSet>
      <dgm:spPr/>
    </dgm:pt>
    <dgm:pt modelId="{BF1ACA9C-3313-4385-BE2D-42B970C512A8}" type="pres">
      <dgm:prSet presAssocID="{9533CAE9-0BC0-4880-B173-898C78EB7037}" presName="parTrans" presStyleLbl="sibTrans2D1" presStyleIdx="1" presStyleCnt="4"/>
      <dgm:spPr/>
    </dgm:pt>
    <dgm:pt modelId="{D184DCEF-F951-485E-B2C4-7F5CC1F49CE8}" type="pres">
      <dgm:prSet presAssocID="{9533CAE9-0BC0-4880-B173-898C78EB7037}" presName="connectorText" presStyleLbl="sibTrans2D1" presStyleIdx="1" presStyleCnt="4"/>
      <dgm:spPr/>
    </dgm:pt>
    <dgm:pt modelId="{5E113EA3-CBED-4D09-8E22-DD4C0161666A}" type="pres">
      <dgm:prSet presAssocID="{6BAE744A-F11A-4060-BB37-72B8AF218A46}" presName="node" presStyleLbl="node1" presStyleIdx="1" presStyleCnt="4" custRadScaleRad="93927" custRadScaleInc="-15676">
        <dgm:presLayoutVars>
          <dgm:bulletEnabled val="1"/>
        </dgm:presLayoutVars>
      </dgm:prSet>
      <dgm:spPr/>
    </dgm:pt>
    <dgm:pt modelId="{DEB1810F-8631-4882-994A-C2D7C595D763}" type="pres">
      <dgm:prSet presAssocID="{F5D07E31-03AE-4FE7-A539-E2F7575BA7AA}" presName="parTrans" presStyleLbl="sibTrans2D1" presStyleIdx="2" presStyleCnt="4"/>
      <dgm:spPr/>
    </dgm:pt>
    <dgm:pt modelId="{73966129-7514-418A-A29E-16C2203C5EF1}" type="pres">
      <dgm:prSet presAssocID="{F5D07E31-03AE-4FE7-A539-E2F7575BA7AA}" presName="connectorText" presStyleLbl="sibTrans2D1" presStyleIdx="2" presStyleCnt="4"/>
      <dgm:spPr/>
    </dgm:pt>
    <dgm:pt modelId="{4D01C5D2-6164-4D36-A926-7EA851BA24A4}" type="pres">
      <dgm:prSet presAssocID="{D5A159E7-EC9A-4F19-B66F-31B3DEEC9B50}" presName="node" presStyleLbl="node1" presStyleIdx="2" presStyleCnt="4" custRadScaleRad="75839" custRadScaleInc="-105947">
        <dgm:presLayoutVars>
          <dgm:bulletEnabled val="1"/>
        </dgm:presLayoutVars>
      </dgm:prSet>
      <dgm:spPr/>
    </dgm:pt>
    <dgm:pt modelId="{938C47B7-04E5-400E-9863-6C8B4EDF28A7}" type="pres">
      <dgm:prSet presAssocID="{FC2DF147-23FC-486B-A677-90EFB88742F9}" presName="parTrans" presStyleLbl="sibTrans2D1" presStyleIdx="3" presStyleCnt="4"/>
      <dgm:spPr/>
    </dgm:pt>
    <dgm:pt modelId="{677095BB-152D-4E16-B121-BE703470BB84}" type="pres">
      <dgm:prSet presAssocID="{FC2DF147-23FC-486B-A677-90EFB88742F9}" presName="connectorText" presStyleLbl="sibTrans2D1" presStyleIdx="3" presStyleCnt="4"/>
      <dgm:spPr/>
    </dgm:pt>
    <dgm:pt modelId="{CCFBD7FC-0F8D-4ADE-BD5E-6B1D18A1785A}" type="pres">
      <dgm:prSet presAssocID="{4AC397B9-68C1-440D-A6C5-0F3A3B793AA8}" presName="node" presStyleLbl="node1" presStyleIdx="3" presStyleCnt="4" custRadScaleRad="88277" custRadScaleInc="-197705">
        <dgm:presLayoutVars>
          <dgm:bulletEnabled val="1"/>
        </dgm:presLayoutVars>
      </dgm:prSet>
      <dgm:spPr/>
    </dgm:pt>
  </dgm:ptLst>
  <dgm:cxnLst>
    <dgm:cxn modelId="{4F525A1A-A045-453E-B0E3-55D10C347EF0}" type="presOf" srcId="{4AC397B9-68C1-440D-A6C5-0F3A3B793AA8}" destId="{CCFBD7FC-0F8D-4ADE-BD5E-6B1D18A1785A}" srcOrd="0" destOrd="0" presId="urn:microsoft.com/office/officeart/2005/8/layout/radial5"/>
    <dgm:cxn modelId="{D952F82C-5C3C-4F11-BE54-83A7A2B7B697}" type="presOf" srcId="{631252D7-1F74-43D4-99A3-3C59D7ED1CB0}" destId="{8AFEA100-8597-4C4D-AC9B-8B42C8E97FC5}" srcOrd="0" destOrd="0" presId="urn:microsoft.com/office/officeart/2005/8/layout/radial5"/>
    <dgm:cxn modelId="{53BD742E-18C1-4FF9-89FD-446D43E33CB9}" type="presOf" srcId="{566581A4-B091-4FAC-8F10-3849F3FCBA13}" destId="{7842C784-995A-4AB1-BDA2-C047DD2B5C45}" srcOrd="1" destOrd="0" presId="urn:microsoft.com/office/officeart/2005/8/layout/radial5"/>
    <dgm:cxn modelId="{6AB2AA38-9C52-48D6-8BED-9A559A30FE25}" type="presOf" srcId="{F5D07E31-03AE-4FE7-A539-E2F7575BA7AA}" destId="{73966129-7514-418A-A29E-16C2203C5EF1}" srcOrd="1" destOrd="0" presId="urn:microsoft.com/office/officeart/2005/8/layout/radial5"/>
    <dgm:cxn modelId="{5BFEBE3D-4D6A-473A-9357-8E1110347E31}" type="presOf" srcId="{566581A4-B091-4FAC-8F10-3849F3FCBA13}" destId="{EDB67D60-1A25-4747-81C7-47CC3E4D452B}" srcOrd="0" destOrd="0" presId="urn:microsoft.com/office/officeart/2005/8/layout/radial5"/>
    <dgm:cxn modelId="{A43D873F-6298-46F7-86A4-236DD9B041C6}" srcId="{1D4CA84F-F22F-4390-B8C5-221303C79454}" destId="{6BAE744A-F11A-4060-BB37-72B8AF218A46}" srcOrd="1" destOrd="0" parTransId="{9533CAE9-0BC0-4880-B173-898C78EB7037}" sibTransId="{86782C41-90C9-40E4-A6A0-317FA33AD6E8}"/>
    <dgm:cxn modelId="{53CF2D43-7471-4D0C-8DA1-AD8A93644C90}" type="presOf" srcId="{FC2DF147-23FC-486B-A677-90EFB88742F9}" destId="{938C47B7-04E5-400E-9863-6C8B4EDF28A7}" srcOrd="0" destOrd="0" presId="urn:microsoft.com/office/officeart/2005/8/layout/radial5"/>
    <dgm:cxn modelId="{332A6365-A47B-4299-AF8C-85F0D450629A}" type="presOf" srcId="{6BAE744A-F11A-4060-BB37-72B8AF218A46}" destId="{5E113EA3-CBED-4D09-8E22-DD4C0161666A}" srcOrd="0" destOrd="0" presId="urn:microsoft.com/office/officeart/2005/8/layout/radial5"/>
    <dgm:cxn modelId="{96A3DE48-965B-46E5-9BAF-7E429E312E3E}" srcId="{1D4CA84F-F22F-4390-B8C5-221303C79454}" destId="{D5A159E7-EC9A-4F19-B66F-31B3DEEC9B50}" srcOrd="2" destOrd="0" parTransId="{F5D07E31-03AE-4FE7-A539-E2F7575BA7AA}" sibTransId="{28889242-2C34-46FC-87CC-E91F914B8352}"/>
    <dgm:cxn modelId="{0325C973-9555-4B6B-9AAC-200A38E9B9CD}" type="presOf" srcId="{F5D07E31-03AE-4FE7-A539-E2F7575BA7AA}" destId="{DEB1810F-8631-4882-994A-C2D7C595D763}" srcOrd="0" destOrd="0" presId="urn:microsoft.com/office/officeart/2005/8/layout/radial5"/>
    <dgm:cxn modelId="{ACACC977-FB1C-4C4E-AE04-64AD7425614A}" srcId="{1D4CA84F-F22F-4390-B8C5-221303C79454}" destId="{ACBC79B7-C5AB-4628-9C1F-F12A2DDACAA9}" srcOrd="0" destOrd="0" parTransId="{566581A4-B091-4FAC-8F10-3849F3FCBA13}" sibTransId="{0D9723F7-7092-45E2-93BF-1DE0296CFF71}"/>
    <dgm:cxn modelId="{1B126478-516A-4AAD-A93A-DC0904904936}" type="presOf" srcId="{FC2DF147-23FC-486B-A677-90EFB88742F9}" destId="{677095BB-152D-4E16-B121-BE703470BB84}" srcOrd="1" destOrd="0" presId="urn:microsoft.com/office/officeart/2005/8/layout/radial5"/>
    <dgm:cxn modelId="{EB5EB680-A24A-433E-A59A-5922A845E814}" srcId="{631252D7-1F74-43D4-99A3-3C59D7ED1CB0}" destId="{1D4CA84F-F22F-4390-B8C5-221303C79454}" srcOrd="0" destOrd="0" parTransId="{1AD835FF-0330-4CAC-ACB0-EA74ACBC5F14}" sibTransId="{3EE9E2F8-2112-43FD-96F6-7ECD15FDEDE1}"/>
    <dgm:cxn modelId="{168CEF8B-9374-420F-8AFE-451B71EB6073}" type="presOf" srcId="{ACBC79B7-C5AB-4628-9C1F-F12A2DDACAA9}" destId="{D7083E71-DD35-493A-B25D-BBE3150AA981}" srcOrd="0" destOrd="0" presId="urn:microsoft.com/office/officeart/2005/8/layout/radial5"/>
    <dgm:cxn modelId="{87D4E991-9F1E-4239-8E4E-C3C0052BB4AC}" type="presOf" srcId="{D5A159E7-EC9A-4F19-B66F-31B3DEEC9B50}" destId="{4D01C5D2-6164-4D36-A926-7EA851BA24A4}" srcOrd="0" destOrd="0" presId="urn:microsoft.com/office/officeart/2005/8/layout/radial5"/>
    <dgm:cxn modelId="{4572BFA1-8AA3-4149-92DA-6A9DEE909C4D}" srcId="{1D4CA84F-F22F-4390-B8C5-221303C79454}" destId="{4AC397B9-68C1-440D-A6C5-0F3A3B793AA8}" srcOrd="3" destOrd="0" parTransId="{FC2DF147-23FC-486B-A677-90EFB88742F9}" sibTransId="{7E098CF3-169B-4582-AA9D-C9717584BB71}"/>
    <dgm:cxn modelId="{A7C9EBAE-0FEE-410F-9336-6FB9D4290D29}" type="presOf" srcId="{9533CAE9-0BC0-4880-B173-898C78EB7037}" destId="{D184DCEF-F951-485E-B2C4-7F5CC1F49CE8}" srcOrd="1" destOrd="0" presId="urn:microsoft.com/office/officeart/2005/8/layout/radial5"/>
    <dgm:cxn modelId="{7CF3C7C4-0E5B-48C0-9CBC-14D78675F8BB}" type="presOf" srcId="{9533CAE9-0BC0-4880-B173-898C78EB7037}" destId="{BF1ACA9C-3313-4385-BE2D-42B970C512A8}" srcOrd="0" destOrd="0" presId="urn:microsoft.com/office/officeart/2005/8/layout/radial5"/>
    <dgm:cxn modelId="{7BE35CF6-1D42-4580-8640-FC7CBEB801A5}" type="presOf" srcId="{1D4CA84F-F22F-4390-B8C5-221303C79454}" destId="{B3E40A9B-6423-4250-89B3-DFF719C7ADDB}" srcOrd="0" destOrd="0" presId="urn:microsoft.com/office/officeart/2005/8/layout/radial5"/>
    <dgm:cxn modelId="{E8B77818-0E9A-4E4B-82D4-29A0CE2C8361}" type="presParOf" srcId="{8AFEA100-8597-4C4D-AC9B-8B42C8E97FC5}" destId="{B3E40A9B-6423-4250-89B3-DFF719C7ADDB}" srcOrd="0" destOrd="0" presId="urn:microsoft.com/office/officeart/2005/8/layout/radial5"/>
    <dgm:cxn modelId="{DBFC136D-24F0-492A-A10D-F81C131C9723}" type="presParOf" srcId="{8AFEA100-8597-4C4D-AC9B-8B42C8E97FC5}" destId="{EDB67D60-1A25-4747-81C7-47CC3E4D452B}" srcOrd="1" destOrd="0" presId="urn:microsoft.com/office/officeart/2005/8/layout/radial5"/>
    <dgm:cxn modelId="{025C7EB3-EEE7-4E8A-91D2-A0E1A8A0A2E1}" type="presParOf" srcId="{EDB67D60-1A25-4747-81C7-47CC3E4D452B}" destId="{7842C784-995A-4AB1-BDA2-C047DD2B5C45}" srcOrd="0" destOrd="0" presId="urn:microsoft.com/office/officeart/2005/8/layout/radial5"/>
    <dgm:cxn modelId="{51975CE2-06F2-48B4-9FBA-F6771DFB82FB}" type="presParOf" srcId="{8AFEA100-8597-4C4D-AC9B-8B42C8E97FC5}" destId="{D7083E71-DD35-493A-B25D-BBE3150AA981}" srcOrd="2" destOrd="0" presId="urn:microsoft.com/office/officeart/2005/8/layout/radial5"/>
    <dgm:cxn modelId="{52FA640A-F1DC-43F3-A1E9-96C66DA80C87}" type="presParOf" srcId="{8AFEA100-8597-4C4D-AC9B-8B42C8E97FC5}" destId="{BF1ACA9C-3313-4385-BE2D-42B970C512A8}" srcOrd="3" destOrd="0" presId="urn:microsoft.com/office/officeart/2005/8/layout/radial5"/>
    <dgm:cxn modelId="{EFE8C9E4-3C0D-4E43-A76D-AAF7A5A25743}" type="presParOf" srcId="{BF1ACA9C-3313-4385-BE2D-42B970C512A8}" destId="{D184DCEF-F951-485E-B2C4-7F5CC1F49CE8}" srcOrd="0" destOrd="0" presId="urn:microsoft.com/office/officeart/2005/8/layout/radial5"/>
    <dgm:cxn modelId="{0E7D5123-559A-48A8-9ABD-8CC48991E49B}" type="presParOf" srcId="{8AFEA100-8597-4C4D-AC9B-8B42C8E97FC5}" destId="{5E113EA3-CBED-4D09-8E22-DD4C0161666A}" srcOrd="4" destOrd="0" presId="urn:microsoft.com/office/officeart/2005/8/layout/radial5"/>
    <dgm:cxn modelId="{9973B843-EFC4-4B69-9B07-BA576A76266E}" type="presParOf" srcId="{8AFEA100-8597-4C4D-AC9B-8B42C8E97FC5}" destId="{DEB1810F-8631-4882-994A-C2D7C595D763}" srcOrd="5" destOrd="0" presId="urn:microsoft.com/office/officeart/2005/8/layout/radial5"/>
    <dgm:cxn modelId="{91C3F7A6-363A-4C50-A89D-6F288FF83C09}" type="presParOf" srcId="{DEB1810F-8631-4882-994A-C2D7C595D763}" destId="{73966129-7514-418A-A29E-16C2203C5EF1}" srcOrd="0" destOrd="0" presId="urn:microsoft.com/office/officeart/2005/8/layout/radial5"/>
    <dgm:cxn modelId="{80F904FD-CF3A-4E13-B2F1-60259C06F3A7}" type="presParOf" srcId="{8AFEA100-8597-4C4D-AC9B-8B42C8E97FC5}" destId="{4D01C5D2-6164-4D36-A926-7EA851BA24A4}" srcOrd="6" destOrd="0" presId="urn:microsoft.com/office/officeart/2005/8/layout/radial5"/>
    <dgm:cxn modelId="{AAB9DD0A-225F-4F11-B294-10BC4DE72F0B}" type="presParOf" srcId="{8AFEA100-8597-4C4D-AC9B-8B42C8E97FC5}" destId="{938C47B7-04E5-400E-9863-6C8B4EDF28A7}" srcOrd="7" destOrd="0" presId="urn:microsoft.com/office/officeart/2005/8/layout/radial5"/>
    <dgm:cxn modelId="{4B19E43E-0DE5-4912-9E0A-35EEB1DDE716}" type="presParOf" srcId="{938C47B7-04E5-400E-9863-6C8B4EDF28A7}" destId="{677095BB-152D-4E16-B121-BE703470BB84}" srcOrd="0" destOrd="0" presId="urn:microsoft.com/office/officeart/2005/8/layout/radial5"/>
    <dgm:cxn modelId="{7D814A65-46A7-47B8-8928-BEA3D49ED0F7}" type="presParOf" srcId="{8AFEA100-8597-4C4D-AC9B-8B42C8E97FC5}" destId="{CCFBD7FC-0F8D-4ADE-BD5E-6B1D18A1785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B4467-6C0C-4581-BE01-0A553838ABF3}">
      <dsp:nvSpPr>
        <dsp:cNvPr id="0" name=""/>
        <dsp:cNvSpPr/>
      </dsp:nvSpPr>
      <dsp:spPr>
        <a:xfrm>
          <a:off x="1467" y="0"/>
          <a:ext cx="2282480" cy="4513011"/>
        </a:xfrm>
        <a:prstGeom prst="roundRect">
          <a:avLst>
            <a:gd name="adj" fmla="val 10000"/>
          </a:avLst>
        </a:prstGeom>
        <a:solidFill>
          <a:srgbClr val="005D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Book" panose="020B0503020102020204" pitchFamily="34" charset="0"/>
            </a:rPr>
            <a:t>Conditions require all in-home visits stop; only virtual visits are possible</a:t>
          </a:r>
        </a:p>
      </dsp:txBody>
      <dsp:txXfrm>
        <a:off x="1467" y="1805204"/>
        <a:ext cx="2282480" cy="1805204"/>
      </dsp:txXfrm>
    </dsp:sp>
    <dsp:sp modelId="{5F70FB70-56A0-40EB-88B5-F6DA09A52491}">
      <dsp:nvSpPr>
        <dsp:cNvPr id="0" name=""/>
        <dsp:cNvSpPr/>
      </dsp:nvSpPr>
      <dsp:spPr>
        <a:xfrm>
          <a:off x="391290" y="83768"/>
          <a:ext cx="1502832" cy="15028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C0163-38F5-4B94-8FE4-F2996D38FD9E}">
      <dsp:nvSpPr>
        <dsp:cNvPr id="0" name=""/>
        <dsp:cNvSpPr/>
      </dsp:nvSpPr>
      <dsp:spPr>
        <a:xfrm>
          <a:off x="2352421" y="0"/>
          <a:ext cx="2282480" cy="4513011"/>
        </a:xfrm>
        <a:prstGeom prst="roundRect">
          <a:avLst>
            <a:gd name="adj" fmla="val 10000"/>
          </a:avLst>
        </a:prstGeom>
        <a:solidFill>
          <a:srgbClr val="005D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Franklin Gothic Book" panose="020B0503020102020204" pitchFamily="34" charset="0"/>
            </a:rPr>
            <a:t>Conditions warrant blending virtual and in-home visits</a:t>
          </a:r>
        </a:p>
      </dsp:txBody>
      <dsp:txXfrm>
        <a:off x="2352421" y="1805204"/>
        <a:ext cx="2282480" cy="1805204"/>
      </dsp:txXfrm>
    </dsp:sp>
    <dsp:sp modelId="{BA5A511D-7791-4611-96C8-118E2BD652FD}">
      <dsp:nvSpPr>
        <dsp:cNvPr id="0" name=""/>
        <dsp:cNvSpPr/>
      </dsp:nvSpPr>
      <dsp:spPr>
        <a:xfrm>
          <a:off x="2803846" y="83482"/>
          <a:ext cx="1502832" cy="15028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CE7F6-6A7D-40A6-A732-CD73BB099E22}">
      <dsp:nvSpPr>
        <dsp:cNvPr id="0" name=""/>
        <dsp:cNvSpPr/>
      </dsp:nvSpPr>
      <dsp:spPr>
        <a:xfrm>
          <a:off x="4704842" y="0"/>
          <a:ext cx="2282480" cy="4513011"/>
        </a:xfrm>
        <a:prstGeom prst="roundRect">
          <a:avLst>
            <a:gd name="adj" fmla="val 10000"/>
          </a:avLst>
        </a:prstGeom>
        <a:solidFill>
          <a:srgbClr val="005D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anklin Gothic Book" panose="020B0503020102020204" pitchFamily="34" charset="0"/>
            </a:rPr>
            <a:t>Conditions support any amount of in-home visits without caution. Virtual visits can also be used according to BPS guidelines</a:t>
          </a:r>
        </a:p>
      </dsp:txBody>
      <dsp:txXfrm>
        <a:off x="4704842" y="1805204"/>
        <a:ext cx="2282480" cy="1805204"/>
      </dsp:txXfrm>
    </dsp:sp>
    <dsp:sp modelId="{1605766B-5B65-4E94-8E89-CA04974B60A2}">
      <dsp:nvSpPr>
        <dsp:cNvPr id="0" name=""/>
        <dsp:cNvSpPr/>
      </dsp:nvSpPr>
      <dsp:spPr>
        <a:xfrm>
          <a:off x="5031207" y="83617"/>
          <a:ext cx="1502832" cy="15028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C083D-2D8B-4D69-BB0A-3B28630F3001}">
      <dsp:nvSpPr>
        <dsp:cNvPr id="0" name=""/>
        <dsp:cNvSpPr/>
      </dsp:nvSpPr>
      <dsp:spPr>
        <a:xfrm>
          <a:off x="279492" y="3599046"/>
          <a:ext cx="6428337" cy="709208"/>
        </a:xfrm>
        <a:prstGeom prst="leftRightArrow">
          <a:avLst/>
        </a:prstGeom>
        <a:solidFill>
          <a:srgbClr val="F4F6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0A9B-6423-4250-89B3-DFF719C7ADDB}">
      <dsp:nvSpPr>
        <dsp:cNvPr id="0" name=""/>
        <dsp:cNvSpPr/>
      </dsp:nvSpPr>
      <dsp:spPr>
        <a:xfrm>
          <a:off x="7" y="6"/>
          <a:ext cx="3012043" cy="291792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Healthy Relationships</a:t>
          </a:r>
        </a:p>
      </dsp:txBody>
      <dsp:txXfrm>
        <a:off x="441110" y="427326"/>
        <a:ext cx="2129837" cy="2063281"/>
      </dsp:txXfrm>
    </dsp:sp>
    <dsp:sp modelId="{EDB67D60-1A25-4747-81C7-47CC3E4D452B}">
      <dsp:nvSpPr>
        <dsp:cNvPr id="0" name=""/>
        <dsp:cNvSpPr/>
      </dsp:nvSpPr>
      <dsp:spPr>
        <a:xfrm rot="21288443">
          <a:off x="3167008" y="1083796"/>
          <a:ext cx="392719" cy="412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167250" y="1171679"/>
        <a:ext cx="274903" cy="247657"/>
      </dsp:txXfrm>
    </dsp:sp>
    <dsp:sp modelId="{D7083E71-DD35-493A-B25D-BBE3150AA981}">
      <dsp:nvSpPr>
        <dsp:cNvPr id="0" name=""/>
        <dsp:cNvSpPr/>
      </dsp:nvSpPr>
      <dsp:spPr>
        <a:xfrm>
          <a:off x="3740293" y="428217"/>
          <a:ext cx="1517506" cy="15175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Safety</a:t>
          </a:r>
        </a:p>
      </dsp:txBody>
      <dsp:txXfrm>
        <a:off x="3962527" y="650451"/>
        <a:ext cx="1073038" cy="1073038"/>
      </dsp:txXfrm>
    </dsp:sp>
    <dsp:sp modelId="{BF1ACA9C-3313-4385-BE2D-42B970C512A8}">
      <dsp:nvSpPr>
        <dsp:cNvPr id="0" name=""/>
        <dsp:cNvSpPr/>
      </dsp:nvSpPr>
      <dsp:spPr>
        <a:xfrm rot="1096655">
          <a:off x="3076377" y="1836108"/>
          <a:ext cx="392750" cy="412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347562"/>
            <a:satOff val="-1347"/>
            <a:lumOff val="110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079349" y="1900184"/>
        <a:ext cx="274925" cy="247657"/>
      </dsp:txXfrm>
    </dsp:sp>
    <dsp:sp modelId="{5E113EA3-CBED-4D09-8E22-DD4C0161666A}">
      <dsp:nvSpPr>
        <dsp:cNvPr id="0" name=""/>
        <dsp:cNvSpPr/>
      </dsp:nvSpPr>
      <dsp:spPr>
        <a:xfrm>
          <a:off x="3596853" y="1641385"/>
          <a:ext cx="1517506" cy="1517506"/>
        </a:xfrm>
        <a:prstGeom prst="ellipse">
          <a:avLst/>
        </a:prstGeom>
        <a:solidFill>
          <a:schemeClr val="accent4">
            <a:hueOff val="-1347562"/>
            <a:satOff val="-1347"/>
            <a:lumOff val="110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Predictability</a:t>
          </a:r>
        </a:p>
      </dsp:txBody>
      <dsp:txXfrm>
        <a:off x="3819087" y="1863619"/>
        <a:ext cx="1073038" cy="1073038"/>
      </dsp:txXfrm>
    </dsp:sp>
    <dsp:sp modelId="{DEB1810F-8631-4882-994A-C2D7C595D763}">
      <dsp:nvSpPr>
        <dsp:cNvPr id="0" name=""/>
        <dsp:cNvSpPr/>
      </dsp:nvSpPr>
      <dsp:spPr>
        <a:xfrm rot="2650974">
          <a:off x="2633223" y="2547119"/>
          <a:ext cx="409597" cy="412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695124"/>
            <a:satOff val="-2693"/>
            <a:lumOff val="220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50603" y="2586851"/>
        <a:ext cx="286718" cy="247657"/>
      </dsp:txXfrm>
    </dsp:sp>
    <dsp:sp modelId="{4D01C5D2-6164-4D36-A926-7EA851BA24A4}">
      <dsp:nvSpPr>
        <dsp:cNvPr id="0" name=""/>
        <dsp:cNvSpPr/>
      </dsp:nvSpPr>
      <dsp:spPr>
        <a:xfrm>
          <a:off x="2908801" y="2800950"/>
          <a:ext cx="1517506" cy="1517506"/>
        </a:xfrm>
        <a:prstGeom prst="ellipse">
          <a:avLst/>
        </a:prstGeom>
        <a:solidFill>
          <a:schemeClr val="accent4">
            <a:hueOff val="-2695124"/>
            <a:satOff val="-2693"/>
            <a:lumOff val="220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Comfort</a:t>
          </a:r>
        </a:p>
      </dsp:txBody>
      <dsp:txXfrm>
        <a:off x="3131035" y="3023184"/>
        <a:ext cx="1073038" cy="1073038"/>
      </dsp:txXfrm>
    </dsp:sp>
    <dsp:sp modelId="{938C47B7-04E5-400E-9863-6C8B4EDF28A7}">
      <dsp:nvSpPr>
        <dsp:cNvPr id="0" name=""/>
        <dsp:cNvSpPr/>
      </dsp:nvSpPr>
      <dsp:spPr>
        <a:xfrm rot="4115905">
          <a:off x="1972588" y="2965454"/>
          <a:ext cx="409522" cy="412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042686"/>
            <a:satOff val="-4040"/>
            <a:lumOff val="331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011601" y="2990813"/>
        <a:ext cx="286665" cy="247657"/>
      </dsp:txXfrm>
    </dsp:sp>
    <dsp:sp modelId="{CCFBD7FC-0F8D-4ADE-BD5E-6B1D18A1785A}">
      <dsp:nvSpPr>
        <dsp:cNvPr id="0" name=""/>
        <dsp:cNvSpPr/>
      </dsp:nvSpPr>
      <dsp:spPr>
        <a:xfrm>
          <a:off x="1840673" y="3490009"/>
          <a:ext cx="1517506" cy="1517506"/>
        </a:xfrm>
        <a:prstGeom prst="ellipse">
          <a:avLst/>
        </a:prstGeom>
        <a:solidFill>
          <a:schemeClr val="accent4">
            <a:hueOff val="-4042686"/>
            <a:satOff val="-4040"/>
            <a:lumOff val="331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Pleasure</a:t>
          </a:r>
        </a:p>
      </dsp:txBody>
      <dsp:txXfrm>
        <a:off x="2062907" y="3712243"/>
        <a:ext cx="1073038" cy="107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FE499-7B70-CE4A-811A-9A6F1FA4C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15502-7E1A-2A4D-8568-A60F23F63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70F2-C615-C94E-B6B7-1406380F88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18BE4-8C66-BF4A-AFDC-8C6CFEFF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35FD9-F8E9-504E-9A98-2966F5418C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1E4B-3262-5843-83C1-D31C611E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4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4E1A-8626-44D2-B750-3ED85FB3E448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7EA2-CFCD-47E0-9CDE-89175C06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07EA2-CFCD-47E0-9CDE-89175C0660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8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83A3B-FE73-0D43-A16B-510E7EA81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1638"/>
            <a:ext cx="9144000" cy="89884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A6E0E2-B0A9-AB41-93C7-7860C1F44DD4}"/>
              </a:ext>
            </a:extLst>
          </p:cNvPr>
          <p:cNvCxnSpPr/>
          <p:nvPr userDrawn="1"/>
        </p:nvCxnSpPr>
        <p:spPr>
          <a:xfrm>
            <a:off x="1524000" y="5252720"/>
            <a:ext cx="9144000" cy="0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4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A2F5E-572E-9E43-868F-BD90BE5A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4C97D-A580-2144-A216-E2273A78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259E-F424-9049-AE36-9830648F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BC04-538C-4F45-8972-416127FB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D281-8FF2-2D44-836D-EBD71DC3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C65B5-40A1-6B47-9CFF-44CC8D611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C91A0-3D7B-0D41-A0B5-C9D95C24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68FCF-1464-4C4D-B93B-C380978C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CE32-D6AD-D34E-BFC1-E016876E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247EF5-4322-C34D-8940-2703C7313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83717" y="457200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6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8A35-2434-9F42-8314-2E5D90E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6AB80-B402-5E48-9C99-10B031C73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2A21E-0DC5-AD49-8CA1-D728EC3B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8C8B-D289-5745-A17A-6A3EC35C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99190-4496-3F49-BE8F-7761DD2E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CA583-AA4B-5143-B28C-DD2F27F7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20B16-B0CF-AE48-B8EB-BCF86C744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83717" y="457200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6118-45C1-2949-AD38-48145ECF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A7E15-F782-9E4C-A5BA-75C44F8E7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116C5-6BB2-F343-B453-F334DD5B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A2B24-EE95-FE4C-8655-46477E1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FF2F6-9FBC-FE49-8596-3C49F053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9C3F8-0ED5-1847-8E16-EDD3BA967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A79AC-703B-0B46-B011-2BAE2DC26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BE65-00AC-8F43-A709-DB86F7F5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8512-53A7-0E42-B9CA-D6AE3885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E832B-7147-5248-9540-37BD21C2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D142C-4A13-6745-8DDA-A1E772A803D3}"/>
              </a:ext>
            </a:extLst>
          </p:cNvPr>
          <p:cNvSpPr/>
          <p:nvPr userDrawn="1"/>
        </p:nvSpPr>
        <p:spPr>
          <a:xfrm>
            <a:off x="0" y="1788459"/>
            <a:ext cx="12192000" cy="5069541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0"/>
                </a:schemeClr>
              </a:gs>
              <a:gs pos="6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8560"/>
            <a:ext cx="9144000" cy="1681163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EE45F-8B3E-F946-BF94-2192D9F83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40580" y="5732621"/>
            <a:ext cx="29108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8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070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112E-68CB-2040-BCB9-798B3ED11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856298"/>
            <a:ext cx="5074920" cy="4699000"/>
          </a:xfrm>
        </p:spPr>
        <p:txBody>
          <a:bodyPr anchor="ctr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D97D6-CAF1-2F4C-A60C-89229F3EF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843" y="2087167"/>
            <a:ext cx="4856480" cy="22372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F7A8F-8094-8B45-AE44-D3CCFE78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9C305-F7C9-0D44-A74A-DEB9858D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CC59-438A-CF47-BB76-6914CD71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1E49D-5D66-1D4F-A7EC-8EA7F2A49680}"/>
              </a:ext>
            </a:extLst>
          </p:cNvPr>
          <p:cNvCxnSpPr/>
          <p:nvPr userDrawn="1"/>
        </p:nvCxnSpPr>
        <p:spPr>
          <a:xfrm>
            <a:off x="6096000" y="1361440"/>
            <a:ext cx="0" cy="3749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3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5DFD-F3FA-0140-A682-31FA393B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D901-8BB8-8C4C-8085-88AAEDE8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5AEC-14F6-A44C-A0AB-C2A75C26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718F8-EE7C-E949-9E25-7272484C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346AE-BFAC-384B-BB10-30C09F36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B77-BEBC-314A-B42E-63006868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EECE-EDAD-0343-98EC-5FED5093F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F601-2A64-4C4B-A08D-0199DF60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0E56-7F56-EC4F-BD7D-53877378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8F26-421A-894A-8F3A-2F874174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8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84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25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AD56-DAF6-BB40-ADA3-17E42C36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89075-B6EE-6C45-89E0-DCEB94596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D6C01-1433-0D4A-9498-7870C21D8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31A93-7D1A-6545-8023-F1A08866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BA5AE-1CBC-BD43-9C4A-7317ECD4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609E0-D8F9-1C41-A748-20049486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7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7277-4E72-1E4E-8654-29F183C5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A44B5-234F-674F-ADAE-EFFDE8393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1768D-C1EF-F042-85E4-F015B3CCD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7630E-D635-3749-AA36-5D38434C3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963F8-E552-A442-916D-0AE34B6EE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E7665-B1D9-3949-B747-3B5EB93E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6D39B-5199-B84E-8C9B-BD20CC33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DA38A-7119-6C4A-9336-E10B2B61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D97B-55CF-2848-893D-227C761D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0A389-47A1-044B-B9F9-85F27B52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CD1A0-9041-6D4F-9116-B747581D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76173-8B1A-AF4E-8396-702D125C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6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8E15A-6466-8D49-AD3B-C8978898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412FD-8527-1547-9B38-C717C76D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CF88B-03ED-944D-BC8C-0BFA98AD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1078-0DE0-1A48-B333-55C587DE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7906-037F-8848-8DEC-3CB3D8CC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34A23-BDB2-7B4C-8660-AB3AF4833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CFB85-01FE-8B47-89FC-7DE989B4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E8E1F-14CD-C34C-85B0-4252399C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EB34B-7066-C24D-8CAB-53F50FE2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18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0EB1-7012-7F4C-9B6D-9C9B70D7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2B3BF-8346-5C44-A026-07C75200B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2E64A-50E9-1045-9AAB-A9BCC1D93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E9F12-1575-0944-8645-FC6A79C8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D329-7D2D-B64E-8873-2AE183C9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BEFA0-BEFA-F945-95D7-3134FCCB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92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3E96-D109-544A-9E29-CD79A7E4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03E35-FDF4-6540-B6D9-6B6F58E55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233D-17EF-0B49-B8E5-0E966920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4EA9-CE80-344E-A4DB-72D944B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04DD-31CD-4747-8553-BB1C0279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4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50706-72C1-4C42-BBB7-AAE9917DA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889F7-BE6E-854D-A4A9-E260A20C1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71B7A-86A1-AC44-95A0-DB9C1BF5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0C11C-88AC-5A4F-AF19-3F0D7799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604CA-9EE8-AE41-A2A9-68C724C7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D142C-4A13-6745-8DDA-A1E772A803D3}"/>
              </a:ext>
            </a:extLst>
          </p:cNvPr>
          <p:cNvSpPr/>
          <p:nvPr userDrawn="1"/>
        </p:nvSpPr>
        <p:spPr>
          <a:xfrm>
            <a:off x="0" y="1788459"/>
            <a:ext cx="12192000" cy="5069541"/>
          </a:xfrm>
          <a:prstGeom prst="rect">
            <a:avLst/>
          </a:prstGeom>
          <a:gradFill>
            <a:gsLst>
              <a:gs pos="26000">
                <a:schemeClr val="accent1">
                  <a:lumMod val="5000"/>
                  <a:lumOff val="95000"/>
                  <a:alpha val="0"/>
                </a:schemeClr>
              </a:gs>
              <a:gs pos="6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A440B-00B7-DD4A-A908-8B8D8BFB7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8560"/>
            <a:ext cx="9144000" cy="1681163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EE45F-8B3E-F946-BF94-2192D9F83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40580" y="5732621"/>
            <a:ext cx="29108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0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2F8B-E01A-AF4E-B452-27DFD23B8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02C93-B5C8-9749-9F0D-60F4D3F58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C0B71-0FE4-844E-9C25-67169860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D07E-B76A-DD4B-9B60-47D639CF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B0F81-A4B5-8B4B-B7E7-4C262BC1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28C1-135D-6044-BFAF-79D09429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0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6637-EAFC-D540-8BC7-69015B544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578"/>
            <a:ext cx="10515600" cy="4279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C9F73-0E9C-B246-9FEB-2212EA4D8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80" y="6254003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4093-A969-184D-94B0-5B69D7E7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0DB64-C346-AA4D-9F4E-CC2F0BBD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88B0-A7AE-6440-B537-CE3271C8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9FB39-B534-D34D-9BC4-4EC58756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CD8A-D5B1-A640-95E0-FFFCB38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7C796-D338-F041-B648-2874D05F1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1" y="527891"/>
            <a:ext cx="2425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6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1509-3BA8-9248-A977-CC01225D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6343-3922-2945-924B-536B6ABD0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260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54D0E-97A2-044F-B254-5CDD554B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260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120DB-6485-4F41-A5BF-01090BA7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AB114-EB86-B443-BDD5-2196F143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E1192A-53D6-494E-9FEF-1A9126C63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80" y="6254003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8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CDF3-CDF5-DE44-B9F1-3DD29C5A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523FB-D63B-124B-A024-20C8AF02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60003-C334-CE4D-9D0F-F86312664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4E147-D751-704A-ACC0-595590348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466F5-348C-F047-B8D2-DBA07CC79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359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F0E16-436C-6440-AF8F-68131EF1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D10C1-6BF9-9342-AE47-807937BA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70A9B1-4F30-6247-B1EA-9688F93EB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80" y="6254003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AC4C-F0CD-A44E-B195-0E3B1F4B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5FAA7-294C-5748-AE9D-8175CA17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08430-9AF4-7644-B10D-76E817DE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2C2B7-E9F2-0A4C-B1A5-0974A6427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80" y="6254003"/>
            <a:ext cx="145542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7B5DB-A4A5-AB45-B0D9-CE1C67D2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03CAF-EEF6-BC44-81A4-8951D1B55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DA664-95B3-314D-9977-A2E82BA3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DF71-AB04-034C-948C-9B5910A4D54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00C1A-B14F-5E4E-9A2B-3C05706E8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2F23C-E92D-2F4B-B876-DBAD7C662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6E31-3237-DE4E-B97A-0FF428CCC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9" r:id="rId2"/>
    <p:sldLayoutId id="2147483708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710" r:id="rId15"/>
    <p:sldLayoutId id="214748371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D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F7B4B-EB41-FC44-89CE-19DF8FBB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B10B7-365C-CE47-9410-7DEF243F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2954-20AE-6648-9CED-40D0BABB7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5B9E-2FA3-DD44-A97C-BBD6F5EE5556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B287-0F1F-CB4B-A38E-BF7E9E7B2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D378-21B2-5C4A-B877-C3EA9699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AE4D-8BD6-4FAB-B078-3F20B62AA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Return to in-person</a:t>
            </a:r>
          </a:p>
        </p:txBody>
      </p:sp>
    </p:spTree>
    <p:extLst>
      <p:ext uri="{BB962C8B-B14F-4D97-AF65-F5344CB8AC3E}">
        <p14:creationId xmlns:p14="http://schemas.microsoft.com/office/powerpoint/2010/main" val="88298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0BE0-926B-4EBC-BDAD-B434CECA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How are </a:t>
            </a:r>
            <a:r>
              <a:rPr lang="en-US" b="0" i="0" u="sng" dirty="0">
                <a:effectLst/>
                <a:latin typeface="Calibri" panose="020F0502020204030204" pitchFamily="34" charset="0"/>
              </a:rPr>
              <a:t>families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responding to the transition between virtual and in-home visits?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04B15-86CC-44FE-992D-265A61CED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Unmute yourself, or type in chat!</a:t>
            </a:r>
          </a:p>
        </p:txBody>
      </p:sp>
    </p:spTree>
    <p:extLst>
      <p:ext uri="{BB962C8B-B14F-4D97-AF65-F5344CB8AC3E}">
        <p14:creationId xmlns:p14="http://schemas.microsoft.com/office/powerpoint/2010/main" val="312707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127068F-404E-464C-BE66-52B00BD3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Decision making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8C5209-3D7E-424E-BA65-04CB948E4BBF}"/>
              </a:ext>
            </a:extLst>
          </p:cNvPr>
          <p:cNvGrpSpPr>
            <a:grpSpLocks noChangeAspect="1"/>
          </p:cNvGrpSpPr>
          <p:nvPr/>
        </p:nvGrpSpPr>
        <p:grpSpPr>
          <a:xfrm>
            <a:off x="4903028" y="1191543"/>
            <a:ext cx="6987323" cy="4513011"/>
            <a:chOff x="3088720" y="-1051306"/>
            <a:chExt cx="8128000" cy="5418667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CD18BEE5-47A5-4BB1-9A91-F3BF8B236E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0510020"/>
                </p:ext>
              </p:extLst>
            </p:nvPr>
          </p:nvGraphicFramePr>
          <p:xfrm>
            <a:off x="3088720" y="-105130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371C61DF-D2C6-4699-B6DD-0E07D4B7C7DD}"/>
                </a:ext>
              </a:extLst>
            </p:cNvPr>
            <p:cNvSpPr txBox="1"/>
            <p:nvPr/>
          </p:nvSpPr>
          <p:spPr>
            <a:xfrm>
              <a:off x="3214018" y="3472679"/>
              <a:ext cx="7731233" cy="6708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Franklin Gothic Book" panose="020B0503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 home visits, virtual and in-person, are HFA home visits*</a:t>
              </a:r>
              <a:endParaRPr lang="en-US" dirty="0">
                <a:solidFill>
                  <a:srgbClr val="5A5A5A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8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FDE54-8745-4B07-8F47-4EB945EF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Factors to consider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A92D-068C-4D4C-8B85-EDF98181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What is the current COIVD-19 prevalence within the community?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How long has it been since the community has had an increase in new COVID cases?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If the community is considered low-risk, is the staff member comfortable resuming in-home visits? Is the family comfortable with receiving visitors?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What is the level of vaccination in the community?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What is the vaccination status of the HFA staff?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Have staff or participant family members self-identified at increased risk for severe illness related to COVID-19? See CDC Guidance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Can physical distance (6 ft) be maintained and face coverings utilized?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Are sanitizing supplies available to staff and procedures in place for cleaning between visits for all surfaces and materials used for more than one visit?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NeueHaasUnicaW1G-Regular"/>
              </a:rPr>
              <a:t>What will be the procedure if the staff member arrives at the home and subsequently determines not to enter, or to leave soon after arriving?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370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64F7D-2E1B-40AC-9905-48D6C1BB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/>
              <a:t>Communication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2EAF2-8D50-4571-989C-97F6C0D26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Families have power/choice</a:t>
            </a:r>
          </a:p>
          <a:p>
            <a:r>
              <a:rPr lang="en-US" dirty="0"/>
              <a:t>Decisions based on health and safety</a:t>
            </a:r>
          </a:p>
          <a:p>
            <a:r>
              <a:rPr lang="en-US" dirty="0"/>
              <a:t>Be creative &amp; anticipate questions</a:t>
            </a:r>
          </a:p>
          <a:p>
            <a:r>
              <a:rPr lang="en-US" dirty="0"/>
              <a:t>Create predictability by discussing any expectations</a:t>
            </a:r>
          </a:p>
          <a:p>
            <a:r>
              <a:rPr lang="en-US" dirty="0"/>
              <a:t>Acknowledge the range of feelings – everyone may be in a different place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mment Heart with solid fill">
            <a:extLst>
              <a:ext uri="{FF2B5EF4-FFF2-40B4-BE49-F238E27FC236}">
                <a16:creationId xmlns:a16="http://schemas.microsoft.com/office/drawing/2014/main" id="{A517E48A-8D88-4FD5-97F5-E9D30D63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6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8C53-7690-4625-85C8-5E41952E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In-person visits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4FC2AC-F89A-49CA-B258-A4D737690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138781"/>
              </p:ext>
            </p:extLst>
          </p:nvPr>
        </p:nvGraphicFramePr>
        <p:xfrm>
          <a:off x="5715000" y="1691641"/>
          <a:ext cx="5257800" cy="522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4057623-5583-4AAA-83D7-96437D50B379}"/>
              </a:ext>
            </a:extLst>
          </p:cNvPr>
          <p:cNvSpPr/>
          <p:nvPr/>
        </p:nvSpPr>
        <p:spPr>
          <a:xfrm>
            <a:off x="1021976" y="1691641"/>
            <a:ext cx="4558554" cy="4296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Trust Building</a:t>
            </a:r>
          </a:p>
        </p:txBody>
      </p:sp>
    </p:spTree>
    <p:extLst>
      <p:ext uri="{BB962C8B-B14F-4D97-AF65-F5344CB8AC3E}">
        <p14:creationId xmlns:p14="http://schemas.microsoft.com/office/powerpoint/2010/main" val="369565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921C6-5E48-4692-A283-7EF9663F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/>
              <a:t>Initial In-person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EA43-6905-4B60-8032-6480DB474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Masks or no masks?</a:t>
            </a:r>
          </a:p>
          <a:p>
            <a:r>
              <a:rPr lang="en-US" dirty="0"/>
              <a:t>Focusing on parent-child relationship</a:t>
            </a:r>
          </a:p>
          <a:p>
            <a:r>
              <a:rPr lang="en-US" dirty="0"/>
              <a:t>Reflect on and celebrate family progress</a:t>
            </a:r>
          </a:p>
          <a:p>
            <a:r>
              <a:rPr lang="en-US" dirty="0"/>
              <a:t>Revisit Service Plans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fused person with solid fill">
            <a:extLst>
              <a:ext uri="{FF2B5EF4-FFF2-40B4-BE49-F238E27FC236}">
                <a16:creationId xmlns:a16="http://schemas.microsoft.com/office/drawing/2014/main" id="{034A5F4D-7DAE-4D4A-875D-565E8D3C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774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A2E1F-515A-43D7-9773-F911D247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Supporting Staff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4858-FDD6-41A0-8146-1D59DA55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Use Reflective Supervision</a:t>
            </a:r>
          </a:p>
          <a:p>
            <a:r>
              <a:rPr lang="en-US" dirty="0"/>
              <a:t>Re-visit the reasons we do this work, and what we seek to accomplish on home visits</a:t>
            </a:r>
          </a:p>
          <a:p>
            <a:r>
              <a:rPr lang="en-US" dirty="0"/>
              <a:t>Consider supports for newer staff hired during pandemic</a:t>
            </a:r>
          </a:p>
          <a:p>
            <a:r>
              <a:rPr lang="en-US" dirty="0"/>
              <a:t>Consider implementing a process to ensure decisions about receiving virtual vs in-home visits are unbiased </a:t>
            </a: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Hero Female with solid fill">
            <a:extLst>
              <a:ext uri="{FF2B5EF4-FFF2-40B4-BE49-F238E27FC236}">
                <a16:creationId xmlns:a16="http://schemas.microsoft.com/office/drawing/2014/main" id="{6C748562-C200-48C9-8B18-7F6BBE8A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50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0BE0-926B-4EBC-BDAD-B434CECA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</a:rPr>
              <a:t>How are </a:t>
            </a:r>
            <a:r>
              <a:rPr lang="en-US" b="0" i="0" u="sng" dirty="0">
                <a:effectLst/>
                <a:latin typeface="Calibri" panose="020F0502020204030204" pitchFamily="34" charset="0"/>
              </a:rPr>
              <a:t>staff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responding to the transition between virtual and in-home visits?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04B15-86CC-44FE-992D-265A61CED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Unmute yourself, or type in chat!</a:t>
            </a:r>
          </a:p>
        </p:txBody>
      </p:sp>
    </p:spTree>
    <p:extLst>
      <p:ext uri="{BB962C8B-B14F-4D97-AF65-F5344CB8AC3E}">
        <p14:creationId xmlns:p14="http://schemas.microsoft.com/office/powerpoint/2010/main" val="224464502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HFA Color Sc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589C"/>
      </a:accent1>
      <a:accent2>
        <a:srgbClr val="EF0061"/>
      </a:accent2>
      <a:accent3>
        <a:srgbClr val="E6E9F1"/>
      </a:accent3>
      <a:accent4>
        <a:srgbClr val="0E0D35"/>
      </a:accent4>
      <a:accent5>
        <a:srgbClr val="33B8AB"/>
      </a:accent5>
      <a:accent6>
        <a:srgbClr val="FFFFFF"/>
      </a:accent6>
      <a:hlink>
        <a:srgbClr val="0A589C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HFA Color Sc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589C"/>
      </a:accent1>
      <a:accent2>
        <a:srgbClr val="EF0061"/>
      </a:accent2>
      <a:accent3>
        <a:srgbClr val="E6E9F1"/>
      </a:accent3>
      <a:accent4>
        <a:srgbClr val="0E0D35"/>
      </a:accent4>
      <a:accent5>
        <a:srgbClr val="33B8AB"/>
      </a:accent5>
      <a:accent6>
        <a:srgbClr val="FFFFFF"/>
      </a:accent6>
      <a:hlink>
        <a:srgbClr val="0A589C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375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NeueHaasUnicaW1G-Regular</vt:lpstr>
      <vt:lpstr>1_Custom Design</vt:lpstr>
      <vt:lpstr>2_Custom Design</vt:lpstr>
      <vt:lpstr>Return to in-person</vt:lpstr>
      <vt:lpstr>Decision making</vt:lpstr>
      <vt:lpstr>Factors to consider</vt:lpstr>
      <vt:lpstr>Communication tips</vt:lpstr>
      <vt:lpstr>Initial In-person visits</vt:lpstr>
      <vt:lpstr>Initial In-person visits</vt:lpstr>
      <vt:lpstr>Supporting Staff</vt:lpstr>
      <vt:lpstr>PowerPoint Presentation</vt:lpstr>
      <vt:lpstr>How are staff responding to the transition between virtual and in-home visits? </vt:lpstr>
      <vt:lpstr>How are families responding to the transition between virtual and in-home visits?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HFA National Office</dc:title>
  <dc:creator>Amy Faugas</dc:creator>
  <cp:lastModifiedBy>Amy Faugas</cp:lastModifiedBy>
  <cp:revision>35</cp:revision>
  <dcterms:created xsi:type="dcterms:W3CDTF">2020-10-27T21:52:29Z</dcterms:created>
  <dcterms:modified xsi:type="dcterms:W3CDTF">2021-05-18T21:05:30Z</dcterms:modified>
</cp:coreProperties>
</file>