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DAB"/>
    <a:srgbClr val="8595A2"/>
    <a:srgbClr val="F4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5D4E7-9F91-4F7F-8F38-B448E97C4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1B0F59-0444-43AF-B0A9-7BEBEEFB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E94BB-5B5E-45CE-80B3-76ED8C09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372BD-8E65-4DE4-852C-F8722525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E9295-2148-492A-A88C-95BA4FAB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9F087-D14C-490D-B06D-6426EDAE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6EE74C-166E-4DF2-A5BD-C2E150E7C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409D3D-59BA-4EF8-8E34-1BFD8DA7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DC49F5-5500-44AC-B774-1CA17B4A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89EBD0-5A42-4DAE-B508-96418F31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8A1FE5-82A7-4AEB-B085-AD9CAE66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62F3-C9E5-4A9C-9862-72F0D9C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67F01D-84EA-4E79-A18E-A4B110B8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A2D4-59B4-4CFB-A6F6-A11C3EA5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F7535-257C-44AD-B810-C15AFE59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5140A-97B2-4B3E-8635-C184F878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4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813713-66D1-4AC4-9638-CD90E7CD5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174E21-8A04-4A6F-94CA-056C674E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0A8BFD-3148-4BBC-AC93-6C800A97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231B5-302B-4BB3-8A2B-C6080471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922BEE-0145-4306-A776-0CF98156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1D229-B73F-436D-AF1F-35777FB9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BC18C-630D-4A66-895B-06D738BE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9CA00-8162-41A6-B51B-EA7FBF18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7162A-297C-4CAC-A4A9-A957668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49931D-8189-43D7-8B5D-310830EF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6A4E3-ECD4-4B02-9496-AA3FDE12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3B7C-44D9-4FA9-A8C1-E346F196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F46ED-1579-4955-B717-86C44144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C62C72-E700-4FCA-83D1-AACD2AC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4D5A09-D627-4296-8BE9-E857FCD2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E3D8E-9582-421A-A5CB-3E5DCF25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003867-FCB5-4BB5-8F4A-12B63CD7D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BD44E9-25E2-4ADD-899B-17E7007E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C00AB2-7CC6-4F59-ABD1-41A72F7B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279FC-BB59-4C08-BED3-B84C3F14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B4F864-829F-49BB-B410-18EE6B45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58FCA-08EE-4FF8-82B6-B8F5FE63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4B259-FD0D-44AB-A5C0-6594C9213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D83528-B644-4481-BB75-BA69D92A5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890E6E-19A7-4944-98DE-4B2613184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1D76C9-BF12-4C47-B35D-906E3ADE6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2C730C-2639-4A8D-AB38-FF310EC9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D2F7AF-CCE5-42DB-AB5D-8A5B6A0F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9C88D0-C444-479A-9E0C-615BF39E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FA94E-2626-4BC3-96AD-5D8933CD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25BAC3-5C70-4F5D-8744-A4809E5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771847-718E-4162-A761-83968D15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140947-4992-41C8-85D6-7C29CBE5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F0D17A-E8D6-4986-92AD-AD8E7ECC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DD5306-2AB0-48AF-AF30-20D239D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B2971B-2CA3-4D92-9318-9BE7A7E2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54093-A969-184D-94B0-5B69D7E7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00DB64-C346-AA4D-9F4E-CC2F0BBD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0D88B0-A7AE-6440-B537-CE3271C8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9FB39-B534-D34D-9BC4-4EC58756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1ACD8A-D5B1-A640-95E0-FFFCB38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27C796-D338-F041-B648-2874D05F1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1" y="527891"/>
            <a:ext cx="242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A34E1-13F4-4620-BAB1-78E6AF61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26B5EA-9E88-4DF8-B596-9C27E113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5AA3C5-45B4-4DBF-B5F9-81441630B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64771-888B-4CB0-9A82-75CA3E3B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EADF07-0411-4AB7-AAD5-218FBDDA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496CD3-09B7-4404-A6F4-615B48F4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C73C1E-BBC3-447B-A331-1FFBB0C1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281DD-BDC1-462F-8702-08815B1B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80313-9615-45EB-8050-5A327E766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F86C-35F1-41F3-902F-F22159EC99F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A5DB5-6492-419B-9C77-3CCAA9EF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B5F3B0-F67E-4272-94E2-68B4C09DC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F53B-58B2-4B18-B25D-CF6D2A5D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690" y="-12325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SURVIVAL KIT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032" name="Picture 8" descr="Survival Knife Clip Art - Royalty Free - G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37" y="990536"/>
            <a:ext cx="1660846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lipart: Map And Compass | gnok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46" y="1316532"/>
            <a:ext cx="2028582" cy="17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First aid kit clipart image - ipharm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First aid kit clipart image - ipharmd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First aid kit clipart image - ipharmd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6" y="1259933"/>
            <a:ext cx="1565681" cy="15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aw Saws Cut Cuts Coping Saw Hardware Hardwares Tools Jagge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11" y="365125"/>
            <a:ext cx="1498403" cy="14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at Cartoon clipart - Clothing, Tshirt, Product, transparent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" y="2590038"/>
            <a:ext cx="1618952" cy="17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ip Art: Whistle Color I abcteach.com | abcte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42" y="2939379"/>
            <a:ext cx="1724100" cy="17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Espejo Gratis PNG y Clipart | Clip art, Mirror, Procre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226">
            <a:off x="5079285" y="3007972"/>
            <a:ext cx="1463666" cy="21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ope Cartoon clipart - Rope, transparent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99" y="3180056"/>
            <a:ext cx="1875687" cy="15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humb Image - Water Drop Clipart Transparent Background, HD Png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12" y="2331023"/>
            <a:ext cx="1045004" cy="17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lue Brain Project Clip art - Critical Thinking Cliparts png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8" y="4536527"/>
            <a:ext cx="2769016" cy="21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Empathy &amp; Resilience in the Wake of the Coronavirus Pandemic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94" y="5226969"/>
            <a:ext cx="3431192" cy="15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Free Matches Cliparts, Download Free Clip Art, Free Clip Art on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5" y="365125"/>
            <a:ext cx="1605487" cy="15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" y="6027439"/>
            <a:ext cx="2091690" cy="765174"/>
          </a:xfrm>
          <a:prstGeom prst="rect">
            <a:avLst/>
          </a:prstGeom>
        </p:spPr>
      </p:pic>
      <p:pic>
        <p:nvPicPr>
          <p:cNvPr id="1058" name="Picture 34" descr="Free Flashlight Cliparts, Download Free Clip Art, Free Clip Art on 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7" y="4569957"/>
            <a:ext cx="2481621" cy="15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Office Theme</vt:lpstr>
      <vt:lpstr>SURVIVAL KIT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HFA Home Visiting: Continued use of virtual home visits</dc:title>
  <dc:creator>Amy Faugas</dc:creator>
  <cp:lastModifiedBy>Kathleen Strader</cp:lastModifiedBy>
  <cp:revision>30</cp:revision>
  <dcterms:created xsi:type="dcterms:W3CDTF">2020-05-15T18:14:31Z</dcterms:created>
  <dcterms:modified xsi:type="dcterms:W3CDTF">2020-07-14T20:43:25Z</dcterms:modified>
</cp:coreProperties>
</file>