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8" r:id="rId3"/>
    <p:sldId id="294" r:id="rId4"/>
    <p:sldId id="287" r:id="rId5"/>
    <p:sldId id="277" r:id="rId6"/>
    <p:sldId id="278" r:id="rId7"/>
    <p:sldId id="290" r:id="rId8"/>
    <p:sldId id="292" r:id="rId9"/>
    <p:sldId id="293"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005DAB"/>
    <a:srgbClr val="8595A2"/>
    <a:srgbClr val="F4F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1" autoAdjust="0"/>
    <p:restoredTop sz="94660"/>
  </p:normalViewPr>
  <p:slideViewPr>
    <p:cSldViewPr snapToGrid="0">
      <p:cViewPr varScale="1">
        <p:scale>
          <a:sx n="91" d="100"/>
          <a:sy n="91" d="100"/>
        </p:scale>
        <p:origin x="10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1" Type="http://schemas.openxmlformats.org/officeDocument/2006/relationships/hyperlink" Target="https://www.cdc.gov/coronavirus/2019-ncov/need-extra-precautions/people-at-higher-risk.html?"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hyperlink" Target="https://www.cdc.gov/coronavirus/2019-ncov/need-extra-precautions/people-at-higher-risk.html?"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5F1F5-5E91-4BD9-8AD7-1A0341C38BE1}" type="doc">
      <dgm:prSet loTypeId="urn:microsoft.com/office/officeart/2005/8/layout/hList7" loCatId="list" qsTypeId="urn:microsoft.com/office/officeart/2005/8/quickstyle/simple1" qsCatId="simple" csTypeId="urn:microsoft.com/office/officeart/2005/8/colors/accent1_2" csCatId="accent1" phldr="1"/>
      <dgm:spPr/>
    </dgm:pt>
    <dgm:pt modelId="{A73C4815-FC12-4461-9C11-5C5C720EE144}">
      <dgm:prSet phldrT="[Text]" custT="1"/>
      <dgm:spPr>
        <a:solidFill>
          <a:srgbClr val="005DAB"/>
        </a:solidFill>
      </dgm:spPr>
      <dgm:t>
        <a:bodyPr/>
        <a:lstStyle/>
        <a:p>
          <a:r>
            <a:rPr lang="en-US" sz="1800" dirty="0">
              <a:latin typeface="Franklin Gothic Book" panose="020B0503020102020204" pitchFamily="34" charset="0"/>
            </a:rPr>
            <a:t>Conditions require all in-person visits stop; only virtual visits are possible</a:t>
          </a:r>
        </a:p>
      </dgm:t>
    </dgm:pt>
    <dgm:pt modelId="{1A53758A-4B4A-418D-8C56-26347BC85A69}" type="parTrans" cxnId="{DB2B8CD8-0A73-4D5D-8E2A-A556A88F556E}">
      <dgm:prSet/>
      <dgm:spPr/>
      <dgm:t>
        <a:bodyPr/>
        <a:lstStyle/>
        <a:p>
          <a:endParaRPr lang="en-US"/>
        </a:p>
      </dgm:t>
    </dgm:pt>
    <dgm:pt modelId="{80FE1356-BA3E-4E93-95C7-899CED4F780D}" type="sibTrans" cxnId="{DB2B8CD8-0A73-4D5D-8E2A-A556A88F556E}">
      <dgm:prSet/>
      <dgm:spPr/>
      <dgm:t>
        <a:bodyPr/>
        <a:lstStyle/>
        <a:p>
          <a:endParaRPr lang="en-US"/>
        </a:p>
      </dgm:t>
    </dgm:pt>
    <dgm:pt modelId="{480E6479-3D6B-4FD2-8D47-B1ACC96F053E}">
      <dgm:prSet phldrT="[Text]" custT="1"/>
      <dgm:spPr>
        <a:solidFill>
          <a:srgbClr val="005DAB"/>
        </a:solidFill>
      </dgm:spPr>
      <dgm:t>
        <a:bodyPr/>
        <a:lstStyle/>
        <a:p>
          <a:r>
            <a:rPr lang="en-US" sz="1800" dirty="0">
              <a:latin typeface="Franklin Gothic Book" panose="020B0503020102020204" pitchFamily="34" charset="0"/>
            </a:rPr>
            <a:t>Conditions warrant blending virtual with limited &amp; cautious decision-making regarding any in-home visits</a:t>
          </a:r>
        </a:p>
      </dgm:t>
    </dgm:pt>
    <dgm:pt modelId="{CDE8D0BD-5F56-4C19-9D21-3DB089961E53}" type="parTrans" cxnId="{02F9B07E-B8CA-4613-9455-3E6B3E3F13A3}">
      <dgm:prSet/>
      <dgm:spPr/>
      <dgm:t>
        <a:bodyPr/>
        <a:lstStyle/>
        <a:p>
          <a:endParaRPr lang="en-US"/>
        </a:p>
      </dgm:t>
    </dgm:pt>
    <dgm:pt modelId="{303F6E5B-FA08-4ED0-9BCE-179A51A1781A}" type="sibTrans" cxnId="{02F9B07E-B8CA-4613-9455-3E6B3E3F13A3}">
      <dgm:prSet/>
      <dgm:spPr/>
      <dgm:t>
        <a:bodyPr/>
        <a:lstStyle/>
        <a:p>
          <a:endParaRPr lang="en-US"/>
        </a:p>
      </dgm:t>
    </dgm:pt>
    <dgm:pt modelId="{5BE923B2-F29D-4BD8-ABA9-7577213057FE}">
      <dgm:prSet phldrT="[Text]" custT="1"/>
      <dgm:spPr>
        <a:solidFill>
          <a:srgbClr val="005DAB"/>
        </a:solidFill>
      </dgm:spPr>
      <dgm:t>
        <a:bodyPr/>
        <a:lstStyle/>
        <a:p>
          <a:r>
            <a:rPr lang="en-US" sz="1800" dirty="0">
              <a:latin typeface="Franklin Gothic Book" panose="020B0503020102020204" pitchFamily="34" charset="0"/>
            </a:rPr>
            <a:t>Conditions support any amount of in-person visits without caution. Virtual visits are also combined according to BPS guidelines</a:t>
          </a:r>
        </a:p>
      </dgm:t>
    </dgm:pt>
    <dgm:pt modelId="{5012B11D-F262-48E4-883C-DBD63AAD94F9}" type="parTrans" cxnId="{CE0C22A8-9664-4BD5-947C-B42203CF5825}">
      <dgm:prSet/>
      <dgm:spPr/>
      <dgm:t>
        <a:bodyPr/>
        <a:lstStyle/>
        <a:p>
          <a:endParaRPr lang="en-US"/>
        </a:p>
      </dgm:t>
    </dgm:pt>
    <dgm:pt modelId="{9B5BBC92-4241-440E-AAE7-7BB723CA0BD1}" type="sibTrans" cxnId="{CE0C22A8-9664-4BD5-947C-B42203CF5825}">
      <dgm:prSet/>
      <dgm:spPr/>
      <dgm:t>
        <a:bodyPr/>
        <a:lstStyle/>
        <a:p>
          <a:endParaRPr lang="en-US"/>
        </a:p>
      </dgm:t>
    </dgm:pt>
    <dgm:pt modelId="{1D343D1F-CD3F-4410-952B-E5FFB1F9DF37}" type="pres">
      <dgm:prSet presAssocID="{01F5F1F5-5E91-4BD9-8AD7-1A0341C38BE1}" presName="Name0" presStyleCnt="0">
        <dgm:presLayoutVars>
          <dgm:dir/>
          <dgm:resizeHandles val="exact"/>
        </dgm:presLayoutVars>
      </dgm:prSet>
      <dgm:spPr/>
    </dgm:pt>
    <dgm:pt modelId="{3BFC083D-2D8B-4D69-BB0A-3B28630F3001}" type="pres">
      <dgm:prSet presAssocID="{01F5F1F5-5E91-4BD9-8AD7-1A0341C38BE1}" presName="fgShape" presStyleLbl="fgShp" presStyleIdx="0" presStyleCnt="1" custScaleY="104765" custLinFactNeighborX="0" custLinFactNeighborY="704"/>
      <dgm:spPr>
        <a:solidFill>
          <a:srgbClr val="F4F6F7"/>
        </a:solidFill>
      </dgm:spPr>
    </dgm:pt>
    <dgm:pt modelId="{5573F00B-CB76-43D9-8C24-60101878DFB1}" type="pres">
      <dgm:prSet presAssocID="{01F5F1F5-5E91-4BD9-8AD7-1A0341C38BE1}" presName="linComp" presStyleCnt="0"/>
      <dgm:spPr/>
    </dgm:pt>
    <dgm:pt modelId="{9D8137C6-E6D5-4BAA-AF9F-7989D3F5E7F6}" type="pres">
      <dgm:prSet presAssocID="{A73C4815-FC12-4461-9C11-5C5C720EE144}" presName="compNode" presStyleCnt="0"/>
      <dgm:spPr/>
    </dgm:pt>
    <dgm:pt modelId="{3F3B4467-6C0C-4581-BE01-0A553838ABF3}" type="pres">
      <dgm:prSet presAssocID="{A73C4815-FC12-4461-9C11-5C5C720EE144}" presName="bkgdShape" presStyleLbl="node1" presStyleIdx="0" presStyleCnt="3" custLinFactNeighborY="340"/>
      <dgm:spPr/>
    </dgm:pt>
    <dgm:pt modelId="{95F099C3-2B88-4C76-9374-93C838554EC1}" type="pres">
      <dgm:prSet presAssocID="{A73C4815-FC12-4461-9C11-5C5C720EE144}" presName="nodeTx" presStyleLbl="node1" presStyleIdx="0" presStyleCnt="3">
        <dgm:presLayoutVars>
          <dgm:bulletEnabled val="1"/>
        </dgm:presLayoutVars>
      </dgm:prSet>
      <dgm:spPr/>
    </dgm:pt>
    <dgm:pt modelId="{55D48AE7-FA29-4AD0-A911-B4AC4829A682}" type="pres">
      <dgm:prSet presAssocID="{A73C4815-FC12-4461-9C11-5C5C720EE144}" presName="invisiNode" presStyleLbl="node1" presStyleIdx="0" presStyleCnt="3"/>
      <dgm:spPr/>
    </dgm:pt>
    <dgm:pt modelId="{5F70FB70-56A0-40EB-88B5-F6DA09A52491}" type="pres">
      <dgm:prSet presAssocID="{A73C4815-FC12-4461-9C11-5C5C720EE144}" presName="imagNode" presStyleLbl="fgImgPlace1" presStyleIdx="0" presStyleCnt="3" custLinFactNeighborY="-1244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Home"/>
        </a:ext>
      </dgm:extLst>
    </dgm:pt>
    <dgm:pt modelId="{0D2B27CD-CE34-47A8-A6AD-F9EE838E0A3D}" type="pres">
      <dgm:prSet presAssocID="{80FE1356-BA3E-4E93-95C7-899CED4F780D}" presName="sibTrans" presStyleLbl="sibTrans2D1" presStyleIdx="0" presStyleCnt="0"/>
      <dgm:spPr/>
    </dgm:pt>
    <dgm:pt modelId="{99168376-E186-4D43-A2A1-38A218A23392}" type="pres">
      <dgm:prSet presAssocID="{480E6479-3D6B-4FD2-8D47-B1ACC96F053E}" presName="compNode" presStyleCnt="0"/>
      <dgm:spPr/>
    </dgm:pt>
    <dgm:pt modelId="{59FC0163-38F5-4B94-8FE4-F2996D38FD9E}" type="pres">
      <dgm:prSet presAssocID="{480E6479-3D6B-4FD2-8D47-B1ACC96F053E}" presName="bkgdShape" presStyleLbl="node1" presStyleIdx="1" presStyleCnt="3" custLinFactNeighborX="0"/>
      <dgm:spPr/>
    </dgm:pt>
    <dgm:pt modelId="{B9174290-29A4-4BB5-9CE9-9651ADC29DF1}" type="pres">
      <dgm:prSet presAssocID="{480E6479-3D6B-4FD2-8D47-B1ACC96F053E}" presName="nodeTx" presStyleLbl="node1" presStyleIdx="1" presStyleCnt="3">
        <dgm:presLayoutVars>
          <dgm:bulletEnabled val="1"/>
        </dgm:presLayoutVars>
      </dgm:prSet>
      <dgm:spPr/>
    </dgm:pt>
    <dgm:pt modelId="{D7B1B97F-8EBA-48CF-8045-E81CC0E00713}" type="pres">
      <dgm:prSet presAssocID="{480E6479-3D6B-4FD2-8D47-B1ACC96F053E}" presName="invisiNode" presStyleLbl="node1" presStyleIdx="1" presStyleCnt="3"/>
      <dgm:spPr/>
    </dgm:pt>
    <dgm:pt modelId="{BA5A511D-7791-4611-96C8-118E2BD652FD}" type="pres">
      <dgm:prSet presAssocID="{480E6479-3D6B-4FD2-8D47-B1ACC96F053E}" presName="imagNode" presStyleLbl="fgImgPlace1" presStyleIdx="1" presStyleCnt="3" custLinFactNeighborX="4099" custLinFactNeighborY="-1246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Home"/>
        </a:ext>
      </dgm:extLst>
    </dgm:pt>
    <dgm:pt modelId="{63C3D243-1649-4D55-A50F-C062A3D09FE2}" type="pres">
      <dgm:prSet presAssocID="{303F6E5B-FA08-4ED0-9BCE-179A51A1781A}" presName="sibTrans" presStyleLbl="sibTrans2D1" presStyleIdx="0" presStyleCnt="0"/>
      <dgm:spPr/>
    </dgm:pt>
    <dgm:pt modelId="{23FCBB82-C835-42AA-8722-C711382CF52B}" type="pres">
      <dgm:prSet presAssocID="{5BE923B2-F29D-4BD8-ABA9-7577213057FE}" presName="compNode" presStyleCnt="0"/>
      <dgm:spPr/>
    </dgm:pt>
    <dgm:pt modelId="{C7ACE7F6-6A7D-40A6-A732-CD73BB099E22}" type="pres">
      <dgm:prSet presAssocID="{5BE923B2-F29D-4BD8-ABA9-7577213057FE}" presName="bkgdShape" presStyleLbl="node1" presStyleIdx="2" presStyleCnt="3" custLinFactNeighborX="56259" custLinFactNeighborY="-6424"/>
      <dgm:spPr/>
    </dgm:pt>
    <dgm:pt modelId="{B69122CE-0C89-4111-96D8-50D27E896100}" type="pres">
      <dgm:prSet presAssocID="{5BE923B2-F29D-4BD8-ABA9-7577213057FE}" presName="nodeTx" presStyleLbl="node1" presStyleIdx="2" presStyleCnt="3">
        <dgm:presLayoutVars>
          <dgm:bulletEnabled val="1"/>
        </dgm:presLayoutVars>
      </dgm:prSet>
      <dgm:spPr/>
    </dgm:pt>
    <dgm:pt modelId="{5E74EE53-5E7B-42AB-A9F5-41030B0942DA}" type="pres">
      <dgm:prSet presAssocID="{5BE923B2-F29D-4BD8-ABA9-7577213057FE}" presName="invisiNode" presStyleLbl="node1" presStyleIdx="2" presStyleCnt="3"/>
      <dgm:spPr/>
    </dgm:pt>
    <dgm:pt modelId="{1605766B-5B65-4E94-8E89-CA04974B60A2}" type="pres">
      <dgm:prSet presAssocID="{5BE923B2-F29D-4BD8-ABA9-7577213057FE}" presName="imagNode" presStyleLbl="fgImgPlace1" presStyleIdx="2" presStyleCnt="3" custLinFactNeighborX="-4099" custLinFactNeighborY="-1244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Home"/>
        </a:ext>
      </dgm:extLst>
    </dgm:pt>
  </dgm:ptLst>
  <dgm:cxnLst>
    <dgm:cxn modelId="{5B861014-803B-4935-9BC9-861E52442FD2}" type="presOf" srcId="{A73C4815-FC12-4461-9C11-5C5C720EE144}" destId="{3F3B4467-6C0C-4581-BE01-0A553838ABF3}" srcOrd="0" destOrd="0" presId="urn:microsoft.com/office/officeart/2005/8/layout/hList7"/>
    <dgm:cxn modelId="{8340E42F-964F-4E59-B7CF-BDA043390F7B}" type="presOf" srcId="{480E6479-3D6B-4FD2-8D47-B1ACC96F053E}" destId="{B9174290-29A4-4BB5-9CE9-9651ADC29DF1}" srcOrd="1" destOrd="0" presId="urn:microsoft.com/office/officeart/2005/8/layout/hList7"/>
    <dgm:cxn modelId="{B8CA3465-327B-48A4-AE6F-6F38DF2FBB92}" type="presOf" srcId="{80FE1356-BA3E-4E93-95C7-899CED4F780D}" destId="{0D2B27CD-CE34-47A8-A6AD-F9EE838E0A3D}" srcOrd="0" destOrd="0" presId="urn:microsoft.com/office/officeart/2005/8/layout/hList7"/>
    <dgm:cxn modelId="{DBD3B94F-71C6-4549-9449-67367CFBE414}" type="presOf" srcId="{A73C4815-FC12-4461-9C11-5C5C720EE144}" destId="{95F099C3-2B88-4C76-9374-93C838554EC1}" srcOrd="1" destOrd="0" presId="urn:microsoft.com/office/officeart/2005/8/layout/hList7"/>
    <dgm:cxn modelId="{02F9B07E-B8CA-4613-9455-3E6B3E3F13A3}" srcId="{01F5F1F5-5E91-4BD9-8AD7-1A0341C38BE1}" destId="{480E6479-3D6B-4FD2-8D47-B1ACC96F053E}" srcOrd="1" destOrd="0" parTransId="{CDE8D0BD-5F56-4C19-9D21-3DB089961E53}" sibTransId="{303F6E5B-FA08-4ED0-9BCE-179A51A1781A}"/>
    <dgm:cxn modelId="{272C1881-45BF-4818-80F4-D53D4C8CA3B5}" type="presOf" srcId="{480E6479-3D6B-4FD2-8D47-B1ACC96F053E}" destId="{59FC0163-38F5-4B94-8FE4-F2996D38FD9E}" srcOrd="0" destOrd="0" presId="urn:microsoft.com/office/officeart/2005/8/layout/hList7"/>
    <dgm:cxn modelId="{CE0C22A8-9664-4BD5-947C-B42203CF5825}" srcId="{01F5F1F5-5E91-4BD9-8AD7-1A0341C38BE1}" destId="{5BE923B2-F29D-4BD8-ABA9-7577213057FE}" srcOrd="2" destOrd="0" parTransId="{5012B11D-F262-48E4-883C-DBD63AAD94F9}" sibTransId="{9B5BBC92-4241-440E-AAE7-7BB723CA0BD1}"/>
    <dgm:cxn modelId="{16A1E5AB-C064-42EA-B207-2B2D4044072E}" type="presOf" srcId="{303F6E5B-FA08-4ED0-9BCE-179A51A1781A}" destId="{63C3D243-1649-4D55-A50F-C062A3D09FE2}" srcOrd="0" destOrd="0" presId="urn:microsoft.com/office/officeart/2005/8/layout/hList7"/>
    <dgm:cxn modelId="{DB2B8CD8-0A73-4D5D-8E2A-A556A88F556E}" srcId="{01F5F1F5-5E91-4BD9-8AD7-1A0341C38BE1}" destId="{A73C4815-FC12-4461-9C11-5C5C720EE144}" srcOrd="0" destOrd="0" parTransId="{1A53758A-4B4A-418D-8C56-26347BC85A69}" sibTransId="{80FE1356-BA3E-4E93-95C7-899CED4F780D}"/>
    <dgm:cxn modelId="{3C8904EE-C665-401C-BA45-BF5F351E89D0}" type="presOf" srcId="{5BE923B2-F29D-4BD8-ABA9-7577213057FE}" destId="{B69122CE-0C89-4111-96D8-50D27E896100}" srcOrd="1" destOrd="0" presId="urn:microsoft.com/office/officeart/2005/8/layout/hList7"/>
    <dgm:cxn modelId="{C061C2EE-C20F-4B1F-BBFC-D831409B235D}" type="presOf" srcId="{5BE923B2-F29D-4BD8-ABA9-7577213057FE}" destId="{C7ACE7F6-6A7D-40A6-A732-CD73BB099E22}" srcOrd="0" destOrd="0" presId="urn:microsoft.com/office/officeart/2005/8/layout/hList7"/>
    <dgm:cxn modelId="{C05048FC-80DD-43F4-8D3A-9EF7F7980E50}" type="presOf" srcId="{01F5F1F5-5E91-4BD9-8AD7-1A0341C38BE1}" destId="{1D343D1F-CD3F-4410-952B-E5FFB1F9DF37}" srcOrd="0" destOrd="0" presId="urn:microsoft.com/office/officeart/2005/8/layout/hList7"/>
    <dgm:cxn modelId="{E38300F9-3AF4-4B44-AEC2-A8CECA417CB1}" type="presParOf" srcId="{1D343D1F-CD3F-4410-952B-E5FFB1F9DF37}" destId="{3BFC083D-2D8B-4D69-BB0A-3B28630F3001}" srcOrd="0" destOrd="0" presId="urn:microsoft.com/office/officeart/2005/8/layout/hList7"/>
    <dgm:cxn modelId="{4D1E50B6-EDFC-4742-BD71-298561F35FB6}" type="presParOf" srcId="{1D343D1F-CD3F-4410-952B-E5FFB1F9DF37}" destId="{5573F00B-CB76-43D9-8C24-60101878DFB1}" srcOrd="1" destOrd="0" presId="urn:microsoft.com/office/officeart/2005/8/layout/hList7"/>
    <dgm:cxn modelId="{5661D937-7ADC-47A8-860E-CF90BD97C1A2}" type="presParOf" srcId="{5573F00B-CB76-43D9-8C24-60101878DFB1}" destId="{9D8137C6-E6D5-4BAA-AF9F-7989D3F5E7F6}" srcOrd="0" destOrd="0" presId="urn:microsoft.com/office/officeart/2005/8/layout/hList7"/>
    <dgm:cxn modelId="{45DB2BA2-E0FA-4D8B-86E4-1046FFE05F75}" type="presParOf" srcId="{9D8137C6-E6D5-4BAA-AF9F-7989D3F5E7F6}" destId="{3F3B4467-6C0C-4581-BE01-0A553838ABF3}" srcOrd="0" destOrd="0" presId="urn:microsoft.com/office/officeart/2005/8/layout/hList7"/>
    <dgm:cxn modelId="{A2AFBC2F-A33F-4CB1-AD0A-82E1294FB23A}" type="presParOf" srcId="{9D8137C6-E6D5-4BAA-AF9F-7989D3F5E7F6}" destId="{95F099C3-2B88-4C76-9374-93C838554EC1}" srcOrd="1" destOrd="0" presId="urn:microsoft.com/office/officeart/2005/8/layout/hList7"/>
    <dgm:cxn modelId="{59C03B55-63DF-4E9E-9C09-B0788B656EAE}" type="presParOf" srcId="{9D8137C6-E6D5-4BAA-AF9F-7989D3F5E7F6}" destId="{55D48AE7-FA29-4AD0-A911-B4AC4829A682}" srcOrd="2" destOrd="0" presId="urn:microsoft.com/office/officeart/2005/8/layout/hList7"/>
    <dgm:cxn modelId="{DF181EEB-71C1-440D-8520-5C7AE5387A6C}" type="presParOf" srcId="{9D8137C6-E6D5-4BAA-AF9F-7989D3F5E7F6}" destId="{5F70FB70-56A0-40EB-88B5-F6DA09A52491}" srcOrd="3" destOrd="0" presId="urn:microsoft.com/office/officeart/2005/8/layout/hList7"/>
    <dgm:cxn modelId="{3393D4F5-C4A2-4F94-8620-093516464C80}" type="presParOf" srcId="{5573F00B-CB76-43D9-8C24-60101878DFB1}" destId="{0D2B27CD-CE34-47A8-A6AD-F9EE838E0A3D}" srcOrd="1" destOrd="0" presId="urn:microsoft.com/office/officeart/2005/8/layout/hList7"/>
    <dgm:cxn modelId="{FC64C36F-FC63-4DF1-912E-109E3462FF47}" type="presParOf" srcId="{5573F00B-CB76-43D9-8C24-60101878DFB1}" destId="{99168376-E186-4D43-A2A1-38A218A23392}" srcOrd="2" destOrd="0" presId="urn:microsoft.com/office/officeart/2005/8/layout/hList7"/>
    <dgm:cxn modelId="{0CE2DA7A-D756-4FDF-83DE-D6421FE17346}" type="presParOf" srcId="{99168376-E186-4D43-A2A1-38A218A23392}" destId="{59FC0163-38F5-4B94-8FE4-F2996D38FD9E}" srcOrd="0" destOrd="0" presId="urn:microsoft.com/office/officeart/2005/8/layout/hList7"/>
    <dgm:cxn modelId="{16DB162A-91CE-46F2-90B2-8360AB8797D7}" type="presParOf" srcId="{99168376-E186-4D43-A2A1-38A218A23392}" destId="{B9174290-29A4-4BB5-9CE9-9651ADC29DF1}" srcOrd="1" destOrd="0" presId="urn:microsoft.com/office/officeart/2005/8/layout/hList7"/>
    <dgm:cxn modelId="{5531FAC8-2F04-41FD-BDE8-2202F514B330}" type="presParOf" srcId="{99168376-E186-4D43-A2A1-38A218A23392}" destId="{D7B1B97F-8EBA-48CF-8045-E81CC0E00713}" srcOrd="2" destOrd="0" presId="urn:microsoft.com/office/officeart/2005/8/layout/hList7"/>
    <dgm:cxn modelId="{AEDA1E0B-4451-4F10-AA33-60EADF7A355A}" type="presParOf" srcId="{99168376-E186-4D43-A2A1-38A218A23392}" destId="{BA5A511D-7791-4611-96C8-118E2BD652FD}" srcOrd="3" destOrd="0" presId="urn:microsoft.com/office/officeart/2005/8/layout/hList7"/>
    <dgm:cxn modelId="{9572F8D3-85F1-4C43-ABA1-F971D62FFEF9}" type="presParOf" srcId="{5573F00B-CB76-43D9-8C24-60101878DFB1}" destId="{63C3D243-1649-4D55-A50F-C062A3D09FE2}" srcOrd="3" destOrd="0" presId="urn:microsoft.com/office/officeart/2005/8/layout/hList7"/>
    <dgm:cxn modelId="{10D01E09-97C0-4D75-BAC5-38CCBB6617B1}" type="presParOf" srcId="{5573F00B-CB76-43D9-8C24-60101878DFB1}" destId="{23FCBB82-C835-42AA-8722-C711382CF52B}" srcOrd="4" destOrd="0" presId="urn:microsoft.com/office/officeart/2005/8/layout/hList7"/>
    <dgm:cxn modelId="{EBB4A25E-998D-4DC2-8736-5B21CF02EDB7}" type="presParOf" srcId="{23FCBB82-C835-42AA-8722-C711382CF52B}" destId="{C7ACE7F6-6A7D-40A6-A732-CD73BB099E22}" srcOrd="0" destOrd="0" presId="urn:microsoft.com/office/officeart/2005/8/layout/hList7"/>
    <dgm:cxn modelId="{748837A0-508F-4272-90FE-D3A1152DE5CE}" type="presParOf" srcId="{23FCBB82-C835-42AA-8722-C711382CF52B}" destId="{B69122CE-0C89-4111-96D8-50D27E896100}" srcOrd="1" destOrd="0" presId="urn:microsoft.com/office/officeart/2005/8/layout/hList7"/>
    <dgm:cxn modelId="{1B690580-B4DE-46F9-9275-B2F95CB4FF4D}" type="presParOf" srcId="{23FCBB82-C835-42AA-8722-C711382CF52B}" destId="{5E74EE53-5E7B-42AB-A9F5-41030B0942DA}" srcOrd="2" destOrd="0" presId="urn:microsoft.com/office/officeart/2005/8/layout/hList7"/>
    <dgm:cxn modelId="{51A89B15-78A3-4407-BB21-CA3B2DBD6512}" type="presParOf" srcId="{23FCBB82-C835-42AA-8722-C711382CF52B}" destId="{1605766B-5B65-4E94-8E89-CA04974B60A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E753BC-AE2A-4265-AB4D-A3DB3B87C4F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C153AA45-2234-4008-99AC-04E3845E000C}">
      <dgm:prSet custT="1"/>
      <dgm:spPr>
        <a:solidFill>
          <a:srgbClr val="005DAB"/>
        </a:solidFill>
      </dgm:spPr>
      <dgm:t>
        <a:bodyPr/>
        <a:lstStyle/>
        <a:p>
          <a:pPr>
            <a:buFont typeface="Symbol" panose="05050102010706020507" pitchFamily="18" charset="2"/>
            <a:buChar char=""/>
          </a:pPr>
          <a:r>
            <a:rPr lang="en-US" sz="1700" dirty="0">
              <a:latin typeface="Franklin Gothic Book" panose="020B0503020102020204" pitchFamily="34" charset="0"/>
            </a:rPr>
            <a:t>How prevalent is COVID-19 currently within the community? </a:t>
          </a:r>
        </a:p>
      </dgm:t>
    </dgm:pt>
    <dgm:pt modelId="{EF57F4A0-87BF-404E-8233-292314E6EB3D}" type="parTrans" cxnId="{9E2EE261-6DCA-4C26-91A3-19E68916E51D}">
      <dgm:prSet/>
      <dgm:spPr/>
      <dgm:t>
        <a:bodyPr/>
        <a:lstStyle/>
        <a:p>
          <a:endParaRPr lang="en-US" sz="2800">
            <a:latin typeface="Franklin Gothic Book" panose="020B0503020102020204" pitchFamily="34" charset="0"/>
          </a:endParaRPr>
        </a:p>
      </dgm:t>
    </dgm:pt>
    <dgm:pt modelId="{6676CD75-C619-4B77-B092-B121A9B84194}" type="sibTrans" cxnId="{9E2EE261-6DCA-4C26-91A3-19E68916E51D}">
      <dgm:prSet/>
      <dgm:spPr/>
      <dgm:t>
        <a:bodyPr/>
        <a:lstStyle/>
        <a:p>
          <a:endParaRPr lang="en-US" sz="2800">
            <a:latin typeface="Franklin Gothic Book" panose="020B0503020102020204" pitchFamily="34" charset="0"/>
          </a:endParaRPr>
        </a:p>
      </dgm:t>
    </dgm:pt>
    <dgm:pt modelId="{31D13850-4AF5-4751-930F-519C7E895717}">
      <dgm:prSet custT="1"/>
      <dgm:spPr>
        <a:solidFill>
          <a:srgbClr val="404040"/>
        </a:solidFill>
      </dgm:spPr>
      <dgm:t>
        <a:bodyPr/>
        <a:lstStyle/>
        <a:p>
          <a:pPr>
            <a:buFont typeface="Symbol" panose="05050102010706020507" pitchFamily="18" charset="2"/>
            <a:buChar char=""/>
          </a:pPr>
          <a:r>
            <a:rPr lang="en-US" sz="1700" dirty="0">
              <a:latin typeface="Franklin Gothic Book" panose="020B0503020102020204" pitchFamily="34" charset="0"/>
            </a:rPr>
            <a:t>How long since any incident of a new COVID case in the community?</a:t>
          </a:r>
        </a:p>
      </dgm:t>
    </dgm:pt>
    <dgm:pt modelId="{CD31F66D-5A55-4320-8F4B-AA2E2FA5E106}" type="parTrans" cxnId="{A21F8BE5-733E-487B-9BE2-5F2491CCB78A}">
      <dgm:prSet/>
      <dgm:spPr/>
      <dgm:t>
        <a:bodyPr/>
        <a:lstStyle/>
        <a:p>
          <a:endParaRPr lang="en-US" sz="2800">
            <a:latin typeface="Franklin Gothic Book" panose="020B0503020102020204" pitchFamily="34" charset="0"/>
          </a:endParaRPr>
        </a:p>
      </dgm:t>
    </dgm:pt>
    <dgm:pt modelId="{65B54FC2-0C37-4F59-A2C5-DCE0A494AB48}" type="sibTrans" cxnId="{A21F8BE5-733E-487B-9BE2-5F2491CCB78A}">
      <dgm:prSet/>
      <dgm:spPr/>
      <dgm:t>
        <a:bodyPr/>
        <a:lstStyle/>
        <a:p>
          <a:endParaRPr lang="en-US" sz="2800">
            <a:latin typeface="Franklin Gothic Book" panose="020B0503020102020204" pitchFamily="34" charset="0"/>
          </a:endParaRPr>
        </a:p>
      </dgm:t>
    </dgm:pt>
    <dgm:pt modelId="{F1198997-C6C4-4008-BA69-ACCE72DD20A1}">
      <dgm:prSet custT="1"/>
      <dgm:spPr>
        <a:solidFill>
          <a:srgbClr val="005DAB"/>
        </a:solidFill>
      </dgm:spPr>
      <dgm:t>
        <a:bodyPr/>
        <a:lstStyle/>
        <a:p>
          <a:pPr>
            <a:buFont typeface="Symbol" panose="05050102010706020507" pitchFamily="18" charset="2"/>
            <a:buChar char=""/>
          </a:pPr>
          <a:r>
            <a:rPr lang="en-US" sz="1700" dirty="0">
              <a:latin typeface="Franklin Gothic Book" panose="020B0503020102020204" pitchFamily="34" charset="0"/>
            </a:rPr>
            <a:t>Even if the community is considered low-risk, is the staff member comfortable going to a home in-person? Is the family comfortable with receiving visitors?</a:t>
          </a:r>
        </a:p>
      </dgm:t>
    </dgm:pt>
    <dgm:pt modelId="{A4F1C1FE-6318-4C66-8DD1-22D5010F54E6}" type="parTrans" cxnId="{BD4CD143-FB8D-4182-A6F0-957F8F8EA6C9}">
      <dgm:prSet/>
      <dgm:spPr/>
      <dgm:t>
        <a:bodyPr/>
        <a:lstStyle/>
        <a:p>
          <a:endParaRPr lang="en-US" sz="2800">
            <a:latin typeface="Franklin Gothic Book" panose="020B0503020102020204" pitchFamily="34" charset="0"/>
          </a:endParaRPr>
        </a:p>
      </dgm:t>
    </dgm:pt>
    <dgm:pt modelId="{E46F0055-A494-4B44-AE9D-A3E85E7A7CD5}" type="sibTrans" cxnId="{BD4CD143-FB8D-4182-A6F0-957F8F8EA6C9}">
      <dgm:prSet/>
      <dgm:spPr/>
      <dgm:t>
        <a:bodyPr/>
        <a:lstStyle/>
        <a:p>
          <a:endParaRPr lang="en-US" sz="2800">
            <a:latin typeface="Franklin Gothic Book" panose="020B0503020102020204" pitchFamily="34" charset="0"/>
          </a:endParaRPr>
        </a:p>
      </dgm:t>
    </dgm:pt>
    <dgm:pt modelId="{1402D5DF-F77E-42B3-A46B-DDEB1D583155}">
      <dgm:prSet custT="1"/>
      <dgm:spPr>
        <a:solidFill>
          <a:srgbClr val="404040"/>
        </a:solidFill>
      </dgm:spPr>
      <dgm:t>
        <a:bodyPr/>
        <a:lstStyle/>
        <a:p>
          <a:pPr>
            <a:buFont typeface="Symbol" panose="05050102010706020507" pitchFamily="18" charset="2"/>
            <a:buChar char=""/>
          </a:pPr>
          <a:r>
            <a:rPr lang="en-US" sz="1700" dirty="0">
              <a:latin typeface="Franklin Gothic Book" panose="020B0503020102020204" pitchFamily="34" charset="0"/>
            </a:rPr>
            <a:t>Have staff or participant family members self-identified at increased risk for severe illness related to COVID-19? </a:t>
          </a:r>
          <a:r>
            <a:rPr lang="en-US" sz="1700" dirty="0">
              <a:solidFill>
                <a:schemeClr val="accent1">
                  <a:lumMod val="40000"/>
                  <a:lumOff val="60000"/>
                </a:schemeClr>
              </a:solidFill>
              <a:latin typeface="Franklin Gothic Book" panose="020B05030201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See CDC Guidance</a:t>
          </a:r>
          <a:endParaRPr lang="en-US" sz="1700" dirty="0">
            <a:solidFill>
              <a:schemeClr val="accent1">
                <a:lumMod val="40000"/>
                <a:lumOff val="60000"/>
              </a:schemeClr>
            </a:solidFill>
            <a:latin typeface="Franklin Gothic Book" panose="020B0503020102020204" pitchFamily="34" charset="0"/>
          </a:endParaRPr>
        </a:p>
      </dgm:t>
    </dgm:pt>
    <dgm:pt modelId="{C30C5D98-42D7-43DD-828B-C45B78C71D01}" type="parTrans" cxnId="{C9F87A6E-157A-4922-80BB-EBCB1E929C0E}">
      <dgm:prSet/>
      <dgm:spPr/>
      <dgm:t>
        <a:bodyPr/>
        <a:lstStyle/>
        <a:p>
          <a:endParaRPr lang="en-US" sz="2800">
            <a:latin typeface="Franklin Gothic Book" panose="020B0503020102020204" pitchFamily="34" charset="0"/>
          </a:endParaRPr>
        </a:p>
      </dgm:t>
    </dgm:pt>
    <dgm:pt modelId="{5B3AF35C-D6F9-4104-A531-72A45BB4D302}" type="sibTrans" cxnId="{C9F87A6E-157A-4922-80BB-EBCB1E929C0E}">
      <dgm:prSet/>
      <dgm:spPr/>
      <dgm:t>
        <a:bodyPr/>
        <a:lstStyle/>
        <a:p>
          <a:endParaRPr lang="en-US" sz="2800">
            <a:latin typeface="Franklin Gothic Book" panose="020B0503020102020204" pitchFamily="34" charset="0"/>
          </a:endParaRPr>
        </a:p>
      </dgm:t>
    </dgm:pt>
    <dgm:pt modelId="{46AB72BB-DD66-49AF-BE98-288F3681D59F}">
      <dgm:prSet custT="1"/>
      <dgm:spPr>
        <a:solidFill>
          <a:srgbClr val="005DAB"/>
        </a:solidFill>
      </dgm:spPr>
      <dgm:t>
        <a:bodyPr/>
        <a:lstStyle/>
        <a:p>
          <a:pPr>
            <a:buFont typeface="Symbol" panose="05050102010706020507" pitchFamily="18" charset="2"/>
            <a:buChar char=""/>
          </a:pPr>
          <a:r>
            <a:rPr lang="en-US" sz="1700" dirty="0">
              <a:latin typeface="Franklin Gothic Book" panose="020B0503020102020204" pitchFamily="34" charset="0"/>
            </a:rPr>
            <a:t>Can physical distance (6 ft.+) be maintained?</a:t>
          </a:r>
        </a:p>
      </dgm:t>
    </dgm:pt>
    <dgm:pt modelId="{22B85029-2FF0-494C-8226-2F775D7D1DD3}" type="parTrans" cxnId="{B1914D9C-5532-4956-AA62-A8A5FB315B2A}">
      <dgm:prSet/>
      <dgm:spPr/>
      <dgm:t>
        <a:bodyPr/>
        <a:lstStyle/>
        <a:p>
          <a:endParaRPr lang="en-US" sz="2800">
            <a:latin typeface="Franklin Gothic Book" panose="020B0503020102020204" pitchFamily="34" charset="0"/>
          </a:endParaRPr>
        </a:p>
      </dgm:t>
    </dgm:pt>
    <dgm:pt modelId="{63E656D8-D640-4835-B372-7616B5A18E56}" type="sibTrans" cxnId="{B1914D9C-5532-4956-AA62-A8A5FB315B2A}">
      <dgm:prSet/>
      <dgm:spPr/>
      <dgm:t>
        <a:bodyPr/>
        <a:lstStyle/>
        <a:p>
          <a:endParaRPr lang="en-US" sz="2800">
            <a:latin typeface="Franklin Gothic Book" panose="020B0503020102020204" pitchFamily="34" charset="0"/>
          </a:endParaRPr>
        </a:p>
      </dgm:t>
    </dgm:pt>
    <dgm:pt modelId="{635D3CE8-A261-4AFE-848F-08AF1176EF68}">
      <dgm:prSet custT="1"/>
      <dgm:spPr>
        <a:solidFill>
          <a:srgbClr val="404040"/>
        </a:solidFill>
      </dgm:spPr>
      <dgm:t>
        <a:bodyPr/>
        <a:lstStyle/>
        <a:p>
          <a:pPr>
            <a:buFont typeface="Symbol" panose="05050102010706020507" pitchFamily="18" charset="2"/>
            <a:buChar char=""/>
          </a:pPr>
          <a:r>
            <a:rPr lang="en-US" sz="1700" dirty="0">
              <a:latin typeface="Franklin Gothic Book" panose="020B0503020102020204" pitchFamily="34" charset="0"/>
            </a:rPr>
            <a:t>What will be the procedure if the staff member arrives at the home and subsequently determines not to enter, or to leave soon after arriving? (Which may need to happen)</a:t>
          </a:r>
        </a:p>
      </dgm:t>
    </dgm:pt>
    <dgm:pt modelId="{96EE3698-D620-4F63-A564-6BCDCD7A6A58}" type="parTrans" cxnId="{ECE7E8FD-FE96-4D7F-89B8-58BE4D0423DF}">
      <dgm:prSet/>
      <dgm:spPr/>
      <dgm:t>
        <a:bodyPr/>
        <a:lstStyle/>
        <a:p>
          <a:endParaRPr lang="en-US" sz="2800">
            <a:latin typeface="Franklin Gothic Book" panose="020B0503020102020204" pitchFamily="34" charset="0"/>
          </a:endParaRPr>
        </a:p>
      </dgm:t>
    </dgm:pt>
    <dgm:pt modelId="{A343D844-92C7-408C-8B07-7ACCAC74C3C0}" type="sibTrans" cxnId="{ECE7E8FD-FE96-4D7F-89B8-58BE4D0423DF}">
      <dgm:prSet/>
      <dgm:spPr/>
      <dgm:t>
        <a:bodyPr/>
        <a:lstStyle/>
        <a:p>
          <a:endParaRPr lang="en-US" sz="2800">
            <a:latin typeface="Franklin Gothic Book" panose="020B0503020102020204" pitchFamily="34" charset="0"/>
          </a:endParaRPr>
        </a:p>
      </dgm:t>
    </dgm:pt>
    <dgm:pt modelId="{A4CAA44B-8FA1-4487-9818-9A022CC1E36E}" type="pres">
      <dgm:prSet presAssocID="{7BE753BC-AE2A-4265-AB4D-A3DB3B87C4FD}" presName="Name0" presStyleCnt="0">
        <dgm:presLayoutVars>
          <dgm:dir/>
          <dgm:animLvl val="lvl"/>
          <dgm:resizeHandles val="exact"/>
        </dgm:presLayoutVars>
      </dgm:prSet>
      <dgm:spPr/>
    </dgm:pt>
    <dgm:pt modelId="{DE84CD0E-B9D7-4250-9272-976D583FED4D}" type="pres">
      <dgm:prSet presAssocID="{635D3CE8-A261-4AFE-848F-08AF1176EF68}" presName="boxAndChildren" presStyleCnt="0"/>
      <dgm:spPr/>
    </dgm:pt>
    <dgm:pt modelId="{FA3F2617-AB55-4864-A071-8AF57CD53325}" type="pres">
      <dgm:prSet presAssocID="{635D3CE8-A261-4AFE-848F-08AF1176EF68}" presName="parentTextBox" presStyleLbl="node1" presStyleIdx="0" presStyleCnt="6"/>
      <dgm:spPr/>
    </dgm:pt>
    <dgm:pt modelId="{031FEF46-E7B9-48AE-A7D2-51DAE00DE1F0}" type="pres">
      <dgm:prSet presAssocID="{63E656D8-D640-4835-B372-7616B5A18E56}" presName="sp" presStyleCnt="0"/>
      <dgm:spPr/>
    </dgm:pt>
    <dgm:pt modelId="{859BA6A9-335F-4A42-9491-EC709F511250}" type="pres">
      <dgm:prSet presAssocID="{46AB72BB-DD66-49AF-BE98-288F3681D59F}" presName="arrowAndChildren" presStyleCnt="0"/>
      <dgm:spPr/>
    </dgm:pt>
    <dgm:pt modelId="{6B51D5FA-F981-46A4-9AC7-4D64745706C3}" type="pres">
      <dgm:prSet presAssocID="{46AB72BB-DD66-49AF-BE98-288F3681D59F}" presName="parentTextArrow" presStyleLbl="node1" presStyleIdx="1" presStyleCnt="6"/>
      <dgm:spPr/>
    </dgm:pt>
    <dgm:pt modelId="{A6F0111C-E528-4080-BDBF-07C42ED63A71}" type="pres">
      <dgm:prSet presAssocID="{5B3AF35C-D6F9-4104-A531-72A45BB4D302}" presName="sp" presStyleCnt="0"/>
      <dgm:spPr/>
    </dgm:pt>
    <dgm:pt modelId="{CF09F117-DF1F-441F-8390-C116C72E7D18}" type="pres">
      <dgm:prSet presAssocID="{1402D5DF-F77E-42B3-A46B-DDEB1D583155}" presName="arrowAndChildren" presStyleCnt="0"/>
      <dgm:spPr/>
    </dgm:pt>
    <dgm:pt modelId="{9103331E-7D57-47B0-A288-16ED181E7BD9}" type="pres">
      <dgm:prSet presAssocID="{1402D5DF-F77E-42B3-A46B-DDEB1D583155}" presName="parentTextArrow" presStyleLbl="node1" presStyleIdx="2" presStyleCnt="6"/>
      <dgm:spPr/>
    </dgm:pt>
    <dgm:pt modelId="{4D95596F-FFFD-4CC5-AC33-30774230EF9E}" type="pres">
      <dgm:prSet presAssocID="{E46F0055-A494-4B44-AE9D-A3E85E7A7CD5}" presName="sp" presStyleCnt="0"/>
      <dgm:spPr/>
    </dgm:pt>
    <dgm:pt modelId="{F6C8D894-C63C-40EA-B259-3471E8671DAF}" type="pres">
      <dgm:prSet presAssocID="{F1198997-C6C4-4008-BA69-ACCE72DD20A1}" presName="arrowAndChildren" presStyleCnt="0"/>
      <dgm:spPr/>
    </dgm:pt>
    <dgm:pt modelId="{DD87DAA0-0606-49C8-A1BB-F9FF1D493FA4}" type="pres">
      <dgm:prSet presAssocID="{F1198997-C6C4-4008-BA69-ACCE72DD20A1}" presName="parentTextArrow" presStyleLbl="node1" presStyleIdx="3" presStyleCnt="6"/>
      <dgm:spPr/>
    </dgm:pt>
    <dgm:pt modelId="{FDE105FF-59F2-477E-BEF2-E1A6D12FEE89}" type="pres">
      <dgm:prSet presAssocID="{65B54FC2-0C37-4F59-A2C5-DCE0A494AB48}" presName="sp" presStyleCnt="0"/>
      <dgm:spPr/>
    </dgm:pt>
    <dgm:pt modelId="{912B9C7E-D4F8-4778-90DA-FF93FA418761}" type="pres">
      <dgm:prSet presAssocID="{31D13850-4AF5-4751-930F-519C7E895717}" presName="arrowAndChildren" presStyleCnt="0"/>
      <dgm:spPr/>
    </dgm:pt>
    <dgm:pt modelId="{0C377A5D-9A3B-46E5-9083-5B2FDB3CDB95}" type="pres">
      <dgm:prSet presAssocID="{31D13850-4AF5-4751-930F-519C7E895717}" presName="parentTextArrow" presStyleLbl="node1" presStyleIdx="4" presStyleCnt="6"/>
      <dgm:spPr/>
    </dgm:pt>
    <dgm:pt modelId="{60E6A105-7F4E-4704-BF16-B5D19427695C}" type="pres">
      <dgm:prSet presAssocID="{6676CD75-C619-4B77-B092-B121A9B84194}" presName="sp" presStyleCnt="0"/>
      <dgm:spPr/>
    </dgm:pt>
    <dgm:pt modelId="{610F64E3-7E45-46EA-86C4-6D2A3EAADE35}" type="pres">
      <dgm:prSet presAssocID="{C153AA45-2234-4008-99AC-04E3845E000C}" presName="arrowAndChildren" presStyleCnt="0"/>
      <dgm:spPr/>
    </dgm:pt>
    <dgm:pt modelId="{E800B263-37F2-4089-A687-CC1592261C62}" type="pres">
      <dgm:prSet presAssocID="{C153AA45-2234-4008-99AC-04E3845E000C}" presName="parentTextArrow" presStyleLbl="node1" presStyleIdx="5" presStyleCnt="6"/>
      <dgm:spPr/>
    </dgm:pt>
  </dgm:ptLst>
  <dgm:cxnLst>
    <dgm:cxn modelId="{EC573204-5A32-47C2-A484-30A2E0D3C7FE}" type="presOf" srcId="{46AB72BB-DD66-49AF-BE98-288F3681D59F}" destId="{6B51D5FA-F981-46A4-9AC7-4D64745706C3}" srcOrd="0" destOrd="0" presId="urn:microsoft.com/office/officeart/2005/8/layout/process4"/>
    <dgm:cxn modelId="{CAFDAB16-1533-4DA2-8A2A-C0E3FB51C7E7}" type="presOf" srcId="{31D13850-4AF5-4751-930F-519C7E895717}" destId="{0C377A5D-9A3B-46E5-9083-5B2FDB3CDB95}" srcOrd="0" destOrd="0" presId="urn:microsoft.com/office/officeart/2005/8/layout/process4"/>
    <dgm:cxn modelId="{9E2EE261-6DCA-4C26-91A3-19E68916E51D}" srcId="{7BE753BC-AE2A-4265-AB4D-A3DB3B87C4FD}" destId="{C153AA45-2234-4008-99AC-04E3845E000C}" srcOrd="0" destOrd="0" parTransId="{EF57F4A0-87BF-404E-8233-292314E6EB3D}" sibTransId="{6676CD75-C619-4B77-B092-B121A9B84194}"/>
    <dgm:cxn modelId="{BD4CD143-FB8D-4182-A6F0-957F8F8EA6C9}" srcId="{7BE753BC-AE2A-4265-AB4D-A3DB3B87C4FD}" destId="{F1198997-C6C4-4008-BA69-ACCE72DD20A1}" srcOrd="2" destOrd="0" parTransId="{A4F1C1FE-6318-4C66-8DD1-22D5010F54E6}" sibTransId="{E46F0055-A494-4B44-AE9D-A3E85E7A7CD5}"/>
    <dgm:cxn modelId="{C9F87A6E-157A-4922-80BB-EBCB1E929C0E}" srcId="{7BE753BC-AE2A-4265-AB4D-A3DB3B87C4FD}" destId="{1402D5DF-F77E-42B3-A46B-DDEB1D583155}" srcOrd="3" destOrd="0" parTransId="{C30C5D98-42D7-43DD-828B-C45B78C71D01}" sibTransId="{5B3AF35C-D6F9-4104-A531-72A45BB4D302}"/>
    <dgm:cxn modelId="{B1914D9C-5532-4956-AA62-A8A5FB315B2A}" srcId="{7BE753BC-AE2A-4265-AB4D-A3DB3B87C4FD}" destId="{46AB72BB-DD66-49AF-BE98-288F3681D59F}" srcOrd="4" destOrd="0" parTransId="{22B85029-2FF0-494C-8226-2F775D7D1DD3}" sibTransId="{63E656D8-D640-4835-B372-7616B5A18E56}"/>
    <dgm:cxn modelId="{F35656B9-B13A-49DF-84FA-42A628B9670C}" type="presOf" srcId="{7BE753BC-AE2A-4265-AB4D-A3DB3B87C4FD}" destId="{A4CAA44B-8FA1-4487-9818-9A022CC1E36E}" srcOrd="0" destOrd="0" presId="urn:microsoft.com/office/officeart/2005/8/layout/process4"/>
    <dgm:cxn modelId="{08FDE2C1-A113-4ACD-BF28-9E8CF6E48F28}" type="presOf" srcId="{F1198997-C6C4-4008-BA69-ACCE72DD20A1}" destId="{DD87DAA0-0606-49C8-A1BB-F9FF1D493FA4}" srcOrd="0" destOrd="0" presId="urn:microsoft.com/office/officeart/2005/8/layout/process4"/>
    <dgm:cxn modelId="{FDBD8FCA-0DBB-44D8-BEE9-425E0EC194A2}" type="presOf" srcId="{635D3CE8-A261-4AFE-848F-08AF1176EF68}" destId="{FA3F2617-AB55-4864-A071-8AF57CD53325}" srcOrd="0" destOrd="0" presId="urn:microsoft.com/office/officeart/2005/8/layout/process4"/>
    <dgm:cxn modelId="{A21F8BE5-733E-487B-9BE2-5F2491CCB78A}" srcId="{7BE753BC-AE2A-4265-AB4D-A3DB3B87C4FD}" destId="{31D13850-4AF5-4751-930F-519C7E895717}" srcOrd="1" destOrd="0" parTransId="{CD31F66D-5A55-4320-8F4B-AA2E2FA5E106}" sibTransId="{65B54FC2-0C37-4F59-A2C5-DCE0A494AB48}"/>
    <dgm:cxn modelId="{385510E7-E119-4783-BED4-3A383E718F48}" type="presOf" srcId="{1402D5DF-F77E-42B3-A46B-DDEB1D583155}" destId="{9103331E-7D57-47B0-A288-16ED181E7BD9}" srcOrd="0" destOrd="0" presId="urn:microsoft.com/office/officeart/2005/8/layout/process4"/>
    <dgm:cxn modelId="{0768C8F9-9C34-4471-8E8D-5A8C8A4C7B8A}" type="presOf" srcId="{C153AA45-2234-4008-99AC-04E3845E000C}" destId="{E800B263-37F2-4089-A687-CC1592261C62}" srcOrd="0" destOrd="0" presId="urn:microsoft.com/office/officeart/2005/8/layout/process4"/>
    <dgm:cxn modelId="{ECE7E8FD-FE96-4D7F-89B8-58BE4D0423DF}" srcId="{7BE753BC-AE2A-4265-AB4D-A3DB3B87C4FD}" destId="{635D3CE8-A261-4AFE-848F-08AF1176EF68}" srcOrd="5" destOrd="0" parTransId="{96EE3698-D620-4F63-A564-6BCDCD7A6A58}" sibTransId="{A343D844-92C7-408C-8B07-7ACCAC74C3C0}"/>
    <dgm:cxn modelId="{7D54D9B7-2BED-4C43-8961-051387C82DEF}" type="presParOf" srcId="{A4CAA44B-8FA1-4487-9818-9A022CC1E36E}" destId="{DE84CD0E-B9D7-4250-9272-976D583FED4D}" srcOrd="0" destOrd="0" presId="urn:microsoft.com/office/officeart/2005/8/layout/process4"/>
    <dgm:cxn modelId="{E65231A4-ECD7-44A9-AAA4-3A985FC514FE}" type="presParOf" srcId="{DE84CD0E-B9D7-4250-9272-976D583FED4D}" destId="{FA3F2617-AB55-4864-A071-8AF57CD53325}" srcOrd="0" destOrd="0" presId="urn:microsoft.com/office/officeart/2005/8/layout/process4"/>
    <dgm:cxn modelId="{522D0FBB-2B96-455F-9F5A-329ABA3AD271}" type="presParOf" srcId="{A4CAA44B-8FA1-4487-9818-9A022CC1E36E}" destId="{031FEF46-E7B9-48AE-A7D2-51DAE00DE1F0}" srcOrd="1" destOrd="0" presId="urn:microsoft.com/office/officeart/2005/8/layout/process4"/>
    <dgm:cxn modelId="{D58AA630-8AF8-432B-9D4A-50A434284E3A}" type="presParOf" srcId="{A4CAA44B-8FA1-4487-9818-9A022CC1E36E}" destId="{859BA6A9-335F-4A42-9491-EC709F511250}" srcOrd="2" destOrd="0" presId="urn:microsoft.com/office/officeart/2005/8/layout/process4"/>
    <dgm:cxn modelId="{221B6E58-8E75-47F9-8C51-510E154B3BD1}" type="presParOf" srcId="{859BA6A9-335F-4A42-9491-EC709F511250}" destId="{6B51D5FA-F981-46A4-9AC7-4D64745706C3}" srcOrd="0" destOrd="0" presId="urn:microsoft.com/office/officeart/2005/8/layout/process4"/>
    <dgm:cxn modelId="{F52A2E5F-7A87-419B-868A-04154F8CBBF4}" type="presParOf" srcId="{A4CAA44B-8FA1-4487-9818-9A022CC1E36E}" destId="{A6F0111C-E528-4080-BDBF-07C42ED63A71}" srcOrd="3" destOrd="0" presId="urn:microsoft.com/office/officeart/2005/8/layout/process4"/>
    <dgm:cxn modelId="{A9B02B8C-FCAD-4A16-A6AF-3C50AE4F8315}" type="presParOf" srcId="{A4CAA44B-8FA1-4487-9818-9A022CC1E36E}" destId="{CF09F117-DF1F-441F-8390-C116C72E7D18}" srcOrd="4" destOrd="0" presId="urn:microsoft.com/office/officeart/2005/8/layout/process4"/>
    <dgm:cxn modelId="{D784D473-2541-421D-9C3A-FE8A07CC3AC6}" type="presParOf" srcId="{CF09F117-DF1F-441F-8390-C116C72E7D18}" destId="{9103331E-7D57-47B0-A288-16ED181E7BD9}" srcOrd="0" destOrd="0" presId="urn:microsoft.com/office/officeart/2005/8/layout/process4"/>
    <dgm:cxn modelId="{8DBAD3E1-754B-41BC-9E27-F364F94A6DF5}" type="presParOf" srcId="{A4CAA44B-8FA1-4487-9818-9A022CC1E36E}" destId="{4D95596F-FFFD-4CC5-AC33-30774230EF9E}" srcOrd="5" destOrd="0" presId="urn:microsoft.com/office/officeart/2005/8/layout/process4"/>
    <dgm:cxn modelId="{D793CB66-7ED7-4F37-9B39-BBBCCC80BFBA}" type="presParOf" srcId="{A4CAA44B-8FA1-4487-9818-9A022CC1E36E}" destId="{F6C8D894-C63C-40EA-B259-3471E8671DAF}" srcOrd="6" destOrd="0" presId="urn:microsoft.com/office/officeart/2005/8/layout/process4"/>
    <dgm:cxn modelId="{25D0695B-40B7-49FA-A58F-3BFB54C62302}" type="presParOf" srcId="{F6C8D894-C63C-40EA-B259-3471E8671DAF}" destId="{DD87DAA0-0606-49C8-A1BB-F9FF1D493FA4}" srcOrd="0" destOrd="0" presId="urn:microsoft.com/office/officeart/2005/8/layout/process4"/>
    <dgm:cxn modelId="{86995F6F-DF7A-4223-A0CB-1A722343D97A}" type="presParOf" srcId="{A4CAA44B-8FA1-4487-9818-9A022CC1E36E}" destId="{FDE105FF-59F2-477E-BEF2-E1A6D12FEE89}" srcOrd="7" destOrd="0" presId="urn:microsoft.com/office/officeart/2005/8/layout/process4"/>
    <dgm:cxn modelId="{9D153259-53C7-4854-B02D-7C6513EB0D2F}" type="presParOf" srcId="{A4CAA44B-8FA1-4487-9818-9A022CC1E36E}" destId="{912B9C7E-D4F8-4778-90DA-FF93FA418761}" srcOrd="8" destOrd="0" presId="urn:microsoft.com/office/officeart/2005/8/layout/process4"/>
    <dgm:cxn modelId="{7D3CC1B4-28A7-4E3F-BD8F-FBBA8DE28140}" type="presParOf" srcId="{912B9C7E-D4F8-4778-90DA-FF93FA418761}" destId="{0C377A5D-9A3B-46E5-9083-5B2FDB3CDB95}" srcOrd="0" destOrd="0" presId="urn:microsoft.com/office/officeart/2005/8/layout/process4"/>
    <dgm:cxn modelId="{AC6BF41C-8FCC-42F4-8E67-47395BE60FB8}" type="presParOf" srcId="{A4CAA44B-8FA1-4487-9818-9A022CC1E36E}" destId="{60E6A105-7F4E-4704-BF16-B5D19427695C}" srcOrd="9" destOrd="0" presId="urn:microsoft.com/office/officeart/2005/8/layout/process4"/>
    <dgm:cxn modelId="{BFB5E595-FF51-4802-99EB-591C89B0D984}" type="presParOf" srcId="{A4CAA44B-8FA1-4487-9818-9A022CC1E36E}" destId="{610F64E3-7E45-46EA-86C4-6D2A3EAADE35}" srcOrd="10" destOrd="0" presId="urn:microsoft.com/office/officeart/2005/8/layout/process4"/>
    <dgm:cxn modelId="{9568A502-7CB3-468E-B672-3821002205AE}" type="presParOf" srcId="{610F64E3-7E45-46EA-86C4-6D2A3EAADE35}" destId="{E800B263-37F2-4089-A687-CC1592261C62}"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E54142-AF45-45AB-88E9-AA259332529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495B781-45CD-4CC0-8FED-1F30A426446A}">
      <dgm:prSet/>
      <dgm:spPr/>
      <dgm:t>
        <a:bodyPr/>
        <a:lstStyle/>
        <a:p>
          <a:pPr>
            <a:lnSpc>
              <a:spcPct val="100000"/>
            </a:lnSpc>
          </a:pPr>
          <a:r>
            <a:rPr lang="en-US">
              <a:latin typeface="Franklin Gothic Book" panose="020B0503020102020204" pitchFamily="34" charset="0"/>
            </a:rPr>
            <a:t>Practice good hygiene </a:t>
          </a:r>
          <a:r>
            <a:rPr lang="en-US"/>
            <a:t>(frequent hand washing including when entering and exiting a new environment, use of hand sanitizer, disinfecting surfaces).</a:t>
          </a:r>
          <a:endParaRPr lang="en-US" dirty="0">
            <a:latin typeface="Franklin Gothic Book" panose="020B0503020102020204" pitchFamily="34" charset="0"/>
          </a:endParaRPr>
        </a:p>
      </dgm:t>
    </dgm:pt>
    <dgm:pt modelId="{39D0D6B7-74A0-44D1-85D1-22AE02644871}" type="parTrans" cxnId="{BEF739F9-982F-4999-922D-172DF64ED540}">
      <dgm:prSet/>
      <dgm:spPr/>
      <dgm:t>
        <a:bodyPr/>
        <a:lstStyle/>
        <a:p>
          <a:endParaRPr lang="en-US"/>
        </a:p>
      </dgm:t>
    </dgm:pt>
    <dgm:pt modelId="{C04129FF-C1EC-46D0-B008-7D36C202DC0B}" type="sibTrans" cxnId="{BEF739F9-982F-4999-922D-172DF64ED540}">
      <dgm:prSet/>
      <dgm:spPr/>
      <dgm:t>
        <a:bodyPr/>
        <a:lstStyle/>
        <a:p>
          <a:endParaRPr lang="en-US"/>
        </a:p>
      </dgm:t>
    </dgm:pt>
    <dgm:pt modelId="{F8D13C1E-B99A-4487-B686-C265FA304725}">
      <dgm:prSet/>
      <dgm:spPr/>
      <dgm:t>
        <a:bodyPr/>
        <a:lstStyle/>
        <a:p>
          <a:pPr>
            <a:lnSpc>
              <a:spcPct val="100000"/>
            </a:lnSpc>
          </a:pPr>
          <a:r>
            <a:rPr lang="en-US">
              <a:latin typeface="Franklin Gothic Book" panose="020B0503020102020204" pitchFamily="34" charset="0"/>
            </a:rPr>
            <a:t>Staff and families monitor their own health status, and cancel visits if symptoms are present</a:t>
          </a:r>
          <a:endParaRPr lang="en-US" dirty="0">
            <a:latin typeface="Franklin Gothic Book" panose="020B0503020102020204" pitchFamily="34" charset="0"/>
          </a:endParaRPr>
        </a:p>
      </dgm:t>
    </dgm:pt>
    <dgm:pt modelId="{C404E32B-015C-4D99-A678-30225F713243}" type="parTrans" cxnId="{F1D6A745-DF61-4BF2-8FB2-E6BE7F8879C2}">
      <dgm:prSet/>
      <dgm:spPr/>
      <dgm:t>
        <a:bodyPr/>
        <a:lstStyle/>
        <a:p>
          <a:endParaRPr lang="en-US"/>
        </a:p>
      </dgm:t>
    </dgm:pt>
    <dgm:pt modelId="{3F1E9AB1-0009-4A03-BB4D-1908448E5BE6}" type="sibTrans" cxnId="{F1D6A745-DF61-4BF2-8FB2-E6BE7F8879C2}">
      <dgm:prSet/>
      <dgm:spPr/>
      <dgm:t>
        <a:bodyPr/>
        <a:lstStyle/>
        <a:p>
          <a:endParaRPr lang="en-US"/>
        </a:p>
      </dgm:t>
    </dgm:pt>
    <dgm:pt modelId="{CC3AE0DC-B007-44A5-B6F7-32F79F2D8DF4}">
      <dgm:prSet/>
      <dgm:spPr/>
      <dgm:t>
        <a:bodyPr/>
        <a:lstStyle/>
        <a:p>
          <a:pPr>
            <a:lnSpc>
              <a:spcPct val="100000"/>
            </a:lnSpc>
          </a:pPr>
          <a:r>
            <a:rPr lang="en-US"/>
            <a:t>Minimize contact with others (wear cloth face covering, maintain physical distance, and avoid groups). The need for PPE may be indication circumstances do not yet warrant in-person visits.</a:t>
          </a:r>
          <a:endParaRPr lang="en-US" dirty="0">
            <a:latin typeface="Franklin Gothic Book" panose="020B0503020102020204" pitchFamily="34" charset="0"/>
          </a:endParaRPr>
        </a:p>
      </dgm:t>
    </dgm:pt>
    <dgm:pt modelId="{0E2DD713-DF4E-49CA-B2A1-BFD528EB4290}" type="sibTrans" cxnId="{CE55BCF8-C2EC-495E-B294-FE2628BF9A2A}">
      <dgm:prSet/>
      <dgm:spPr/>
      <dgm:t>
        <a:bodyPr/>
        <a:lstStyle/>
        <a:p>
          <a:endParaRPr lang="en-US"/>
        </a:p>
      </dgm:t>
    </dgm:pt>
    <dgm:pt modelId="{A596CAED-9E10-4EE1-8AB1-E0A34EAAF2BB}" type="parTrans" cxnId="{CE55BCF8-C2EC-495E-B294-FE2628BF9A2A}">
      <dgm:prSet/>
      <dgm:spPr/>
      <dgm:t>
        <a:bodyPr/>
        <a:lstStyle/>
        <a:p>
          <a:endParaRPr lang="en-US"/>
        </a:p>
      </dgm:t>
    </dgm:pt>
    <dgm:pt modelId="{B095712A-D0DE-4CFA-98E4-CF2A84326F07}" type="pres">
      <dgm:prSet presAssocID="{7DE54142-AF45-45AB-88E9-AA2593325296}" presName="root" presStyleCnt="0">
        <dgm:presLayoutVars>
          <dgm:dir/>
          <dgm:resizeHandles val="exact"/>
        </dgm:presLayoutVars>
      </dgm:prSet>
      <dgm:spPr/>
    </dgm:pt>
    <dgm:pt modelId="{4615FABB-F5EC-478A-B740-3172D5E8EB07}" type="pres">
      <dgm:prSet presAssocID="{CC3AE0DC-B007-44A5-B6F7-32F79F2D8DF4}" presName="compNode" presStyleCnt="0"/>
      <dgm:spPr/>
    </dgm:pt>
    <dgm:pt modelId="{6F90E306-F066-4497-8621-87D768770A30}" type="pres">
      <dgm:prSet presAssocID="{CC3AE0DC-B007-44A5-B6F7-32F79F2D8DF4}" presName="bgRect" presStyleLbl="bgShp" presStyleIdx="0" presStyleCnt="3"/>
      <dgm:spPr>
        <a:solidFill>
          <a:srgbClr val="005DAB"/>
        </a:solidFill>
      </dgm:spPr>
    </dgm:pt>
    <dgm:pt modelId="{A6DD7D26-171A-4E75-A040-F75F22B19AD6}" type="pres">
      <dgm:prSet presAssocID="{CC3AE0DC-B007-44A5-B6F7-32F79F2D8D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058858AA-219A-445D-B77E-83D5F61EB5DE}" type="pres">
      <dgm:prSet presAssocID="{CC3AE0DC-B007-44A5-B6F7-32F79F2D8DF4}" presName="spaceRect" presStyleCnt="0"/>
      <dgm:spPr/>
    </dgm:pt>
    <dgm:pt modelId="{74AC702C-51EE-4F4F-B02E-1A9D7BBAB53D}" type="pres">
      <dgm:prSet presAssocID="{CC3AE0DC-B007-44A5-B6F7-32F79F2D8DF4}" presName="parTx" presStyleLbl="revTx" presStyleIdx="0" presStyleCnt="3">
        <dgm:presLayoutVars>
          <dgm:chMax val="0"/>
          <dgm:chPref val="0"/>
        </dgm:presLayoutVars>
      </dgm:prSet>
      <dgm:spPr/>
    </dgm:pt>
    <dgm:pt modelId="{3C51D224-A876-4D30-8E82-3048A783C2C7}" type="pres">
      <dgm:prSet presAssocID="{0E2DD713-DF4E-49CA-B2A1-BFD528EB4290}" presName="sibTrans" presStyleCnt="0"/>
      <dgm:spPr/>
    </dgm:pt>
    <dgm:pt modelId="{173F0D90-5FDE-4170-9CBB-E2DE6973A26E}" type="pres">
      <dgm:prSet presAssocID="{8495B781-45CD-4CC0-8FED-1F30A426446A}" presName="compNode" presStyleCnt="0"/>
      <dgm:spPr/>
    </dgm:pt>
    <dgm:pt modelId="{7D7D09BD-E158-4B7E-A635-5E333234CB7F}" type="pres">
      <dgm:prSet presAssocID="{8495B781-45CD-4CC0-8FED-1F30A426446A}" presName="bgRect" presStyleLbl="bgShp" presStyleIdx="1" presStyleCnt="3"/>
      <dgm:spPr>
        <a:solidFill>
          <a:srgbClr val="404040"/>
        </a:solidFill>
      </dgm:spPr>
    </dgm:pt>
    <dgm:pt modelId="{0166FCCA-3DEE-43D8-A3F3-B441AB5F5B87}" type="pres">
      <dgm:prSet presAssocID="{8495B781-45CD-4CC0-8FED-1F30A426446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nk"/>
        </a:ext>
      </dgm:extLst>
    </dgm:pt>
    <dgm:pt modelId="{F60E418A-337B-4AAB-80D6-60D4C335934E}" type="pres">
      <dgm:prSet presAssocID="{8495B781-45CD-4CC0-8FED-1F30A426446A}" presName="spaceRect" presStyleCnt="0"/>
      <dgm:spPr/>
    </dgm:pt>
    <dgm:pt modelId="{A65133B9-D5A6-4F4B-B730-91DE6529DC81}" type="pres">
      <dgm:prSet presAssocID="{8495B781-45CD-4CC0-8FED-1F30A426446A}" presName="parTx" presStyleLbl="revTx" presStyleIdx="1" presStyleCnt="3">
        <dgm:presLayoutVars>
          <dgm:chMax val="0"/>
          <dgm:chPref val="0"/>
        </dgm:presLayoutVars>
      </dgm:prSet>
      <dgm:spPr/>
    </dgm:pt>
    <dgm:pt modelId="{F80C5867-7DB6-44B1-96A9-286D7AD826A8}" type="pres">
      <dgm:prSet presAssocID="{C04129FF-C1EC-46D0-B008-7D36C202DC0B}" presName="sibTrans" presStyleCnt="0"/>
      <dgm:spPr/>
    </dgm:pt>
    <dgm:pt modelId="{3B8B1692-07F7-4340-94E0-26798033696F}" type="pres">
      <dgm:prSet presAssocID="{F8D13C1E-B99A-4487-B686-C265FA304725}" presName="compNode" presStyleCnt="0"/>
      <dgm:spPr/>
    </dgm:pt>
    <dgm:pt modelId="{70A3CD7A-6E97-4B7D-9A68-8B34512824D2}" type="pres">
      <dgm:prSet presAssocID="{F8D13C1E-B99A-4487-B686-C265FA304725}" presName="bgRect" presStyleLbl="bgShp" presStyleIdx="2" presStyleCnt="3" custLinFactY="18353" custLinFactNeighborX="28247" custLinFactNeighborY="100000"/>
      <dgm:spPr>
        <a:solidFill>
          <a:srgbClr val="005DAB"/>
        </a:solidFill>
      </dgm:spPr>
    </dgm:pt>
    <dgm:pt modelId="{620C4705-666E-4D10-BC47-3071C55BB35C}" type="pres">
      <dgm:prSet presAssocID="{F8D13C1E-B99A-4487-B686-C265FA3047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317CAB4B-83C2-458E-AEDC-CFD620D97A2A}" type="pres">
      <dgm:prSet presAssocID="{F8D13C1E-B99A-4487-B686-C265FA304725}" presName="spaceRect" presStyleCnt="0"/>
      <dgm:spPr/>
    </dgm:pt>
    <dgm:pt modelId="{FBC56BFB-9737-4034-805C-7593582EE28C}" type="pres">
      <dgm:prSet presAssocID="{F8D13C1E-B99A-4487-B686-C265FA304725}" presName="parTx" presStyleLbl="revTx" presStyleIdx="2" presStyleCnt="3">
        <dgm:presLayoutVars>
          <dgm:chMax val="0"/>
          <dgm:chPref val="0"/>
        </dgm:presLayoutVars>
      </dgm:prSet>
      <dgm:spPr/>
    </dgm:pt>
  </dgm:ptLst>
  <dgm:cxnLst>
    <dgm:cxn modelId="{CF4F6800-E7C8-4200-B8D5-804835F3B486}" type="presOf" srcId="{8495B781-45CD-4CC0-8FED-1F30A426446A}" destId="{A65133B9-D5A6-4F4B-B730-91DE6529DC81}" srcOrd="0" destOrd="0" presId="urn:microsoft.com/office/officeart/2018/2/layout/IconVerticalSolidList"/>
    <dgm:cxn modelId="{DCF9A314-CF5B-4A21-960A-2B0D3BA51A6A}" type="presOf" srcId="{F8D13C1E-B99A-4487-B686-C265FA304725}" destId="{FBC56BFB-9737-4034-805C-7593582EE28C}" srcOrd="0" destOrd="0" presId="urn:microsoft.com/office/officeart/2018/2/layout/IconVerticalSolidList"/>
    <dgm:cxn modelId="{F1D6A745-DF61-4BF2-8FB2-E6BE7F8879C2}" srcId="{7DE54142-AF45-45AB-88E9-AA2593325296}" destId="{F8D13C1E-B99A-4487-B686-C265FA304725}" srcOrd="2" destOrd="0" parTransId="{C404E32B-015C-4D99-A678-30225F713243}" sibTransId="{3F1E9AB1-0009-4A03-BB4D-1908448E5BE6}"/>
    <dgm:cxn modelId="{ADDBD771-1F77-4CED-9376-E2454F5781AC}" type="presOf" srcId="{7DE54142-AF45-45AB-88E9-AA2593325296}" destId="{B095712A-D0DE-4CFA-98E4-CF2A84326F07}" srcOrd="0" destOrd="0" presId="urn:microsoft.com/office/officeart/2018/2/layout/IconVerticalSolidList"/>
    <dgm:cxn modelId="{9FE36596-C7EA-44FC-8A44-9AB984B17516}" type="presOf" srcId="{CC3AE0DC-B007-44A5-B6F7-32F79F2D8DF4}" destId="{74AC702C-51EE-4F4F-B02E-1A9D7BBAB53D}" srcOrd="0" destOrd="0" presId="urn:microsoft.com/office/officeart/2018/2/layout/IconVerticalSolidList"/>
    <dgm:cxn modelId="{CE55BCF8-C2EC-495E-B294-FE2628BF9A2A}" srcId="{7DE54142-AF45-45AB-88E9-AA2593325296}" destId="{CC3AE0DC-B007-44A5-B6F7-32F79F2D8DF4}" srcOrd="0" destOrd="0" parTransId="{A596CAED-9E10-4EE1-8AB1-E0A34EAAF2BB}" sibTransId="{0E2DD713-DF4E-49CA-B2A1-BFD528EB4290}"/>
    <dgm:cxn modelId="{BEF739F9-982F-4999-922D-172DF64ED540}" srcId="{7DE54142-AF45-45AB-88E9-AA2593325296}" destId="{8495B781-45CD-4CC0-8FED-1F30A426446A}" srcOrd="1" destOrd="0" parTransId="{39D0D6B7-74A0-44D1-85D1-22AE02644871}" sibTransId="{C04129FF-C1EC-46D0-B008-7D36C202DC0B}"/>
    <dgm:cxn modelId="{B181F389-FE7B-47B9-B1ED-1B9A89A6F60D}" type="presParOf" srcId="{B095712A-D0DE-4CFA-98E4-CF2A84326F07}" destId="{4615FABB-F5EC-478A-B740-3172D5E8EB07}" srcOrd="0" destOrd="0" presId="urn:microsoft.com/office/officeart/2018/2/layout/IconVerticalSolidList"/>
    <dgm:cxn modelId="{7ADFED9B-ED21-4764-9CAA-E7B9DE1B94C4}" type="presParOf" srcId="{4615FABB-F5EC-478A-B740-3172D5E8EB07}" destId="{6F90E306-F066-4497-8621-87D768770A30}" srcOrd="0" destOrd="0" presId="urn:microsoft.com/office/officeart/2018/2/layout/IconVerticalSolidList"/>
    <dgm:cxn modelId="{2A74D7DC-E8BF-4570-9BB5-A55AC43DB24F}" type="presParOf" srcId="{4615FABB-F5EC-478A-B740-3172D5E8EB07}" destId="{A6DD7D26-171A-4E75-A040-F75F22B19AD6}" srcOrd="1" destOrd="0" presId="urn:microsoft.com/office/officeart/2018/2/layout/IconVerticalSolidList"/>
    <dgm:cxn modelId="{67808E06-E741-4B76-9644-43A258CF1561}" type="presParOf" srcId="{4615FABB-F5EC-478A-B740-3172D5E8EB07}" destId="{058858AA-219A-445D-B77E-83D5F61EB5DE}" srcOrd="2" destOrd="0" presId="urn:microsoft.com/office/officeart/2018/2/layout/IconVerticalSolidList"/>
    <dgm:cxn modelId="{D62DDE2B-B8DA-4553-925D-CC3DFBC70A65}" type="presParOf" srcId="{4615FABB-F5EC-478A-B740-3172D5E8EB07}" destId="{74AC702C-51EE-4F4F-B02E-1A9D7BBAB53D}" srcOrd="3" destOrd="0" presId="urn:microsoft.com/office/officeart/2018/2/layout/IconVerticalSolidList"/>
    <dgm:cxn modelId="{17D56FA8-FB56-41E5-BDDE-163AA70C2DC8}" type="presParOf" srcId="{B095712A-D0DE-4CFA-98E4-CF2A84326F07}" destId="{3C51D224-A876-4D30-8E82-3048A783C2C7}" srcOrd="1" destOrd="0" presId="urn:microsoft.com/office/officeart/2018/2/layout/IconVerticalSolidList"/>
    <dgm:cxn modelId="{AB2063A7-021E-4504-B23C-4A81F9EA0381}" type="presParOf" srcId="{B095712A-D0DE-4CFA-98E4-CF2A84326F07}" destId="{173F0D90-5FDE-4170-9CBB-E2DE6973A26E}" srcOrd="2" destOrd="0" presId="urn:microsoft.com/office/officeart/2018/2/layout/IconVerticalSolidList"/>
    <dgm:cxn modelId="{6D5F050B-C0BC-40EB-8A29-5E7D23F98D1C}" type="presParOf" srcId="{173F0D90-5FDE-4170-9CBB-E2DE6973A26E}" destId="{7D7D09BD-E158-4B7E-A635-5E333234CB7F}" srcOrd="0" destOrd="0" presId="urn:microsoft.com/office/officeart/2018/2/layout/IconVerticalSolidList"/>
    <dgm:cxn modelId="{766005E0-FA70-4FB7-B8B5-25848E0C2040}" type="presParOf" srcId="{173F0D90-5FDE-4170-9CBB-E2DE6973A26E}" destId="{0166FCCA-3DEE-43D8-A3F3-B441AB5F5B87}" srcOrd="1" destOrd="0" presId="urn:microsoft.com/office/officeart/2018/2/layout/IconVerticalSolidList"/>
    <dgm:cxn modelId="{7D0F039E-BAD8-445C-BCD8-A3CB504C1DE8}" type="presParOf" srcId="{173F0D90-5FDE-4170-9CBB-E2DE6973A26E}" destId="{F60E418A-337B-4AAB-80D6-60D4C335934E}" srcOrd="2" destOrd="0" presId="urn:microsoft.com/office/officeart/2018/2/layout/IconVerticalSolidList"/>
    <dgm:cxn modelId="{07AC8DA1-4EF1-455D-9C25-EDB1138998BB}" type="presParOf" srcId="{173F0D90-5FDE-4170-9CBB-E2DE6973A26E}" destId="{A65133B9-D5A6-4F4B-B730-91DE6529DC81}" srcOrd="3" destOrd="0" presId="urn:microsoft.com/office/officeart/2018/2/layout/IconVerticalSolidList"/>
    <dgm:cxn modelId="{C2057E72-4AED-45E0-BFDD-DC8495D4861A}" type="presParOf" srcId="{B095712A-D0DE-4CFA-98E4-CF2A84326F07}" destId="{F80C5867-7DB6-44B1-96A9-286D7AD826A8}" srcOrd="3" destOrd="0" presId="urn:microsoft.com/office/officeart/2018/2/layout/IconVerticalSolidList"/>
    <dgm:cxn modelId="{86937365-CB66-45BE-82BC-187C2B24437E}" type="presParOf" srcId="{B095712A-D0DE-4CFA-98E4-CF2A84326F07}" destId="{3B8B1692-07F7-4340-94E0-26798033696F}" srcOrd="4" destOrd="0" presId="urn:microsoft.com/office/officeart/2018/2/layout/IconVerticalSolidList"/>
    <dgm:cxn modelId="{BCD494B3-A8B6-47C9-BDBC-F5EE9352B7AE}" type="presParOf" srcId="{3B8B1692-07F7-4340-94E0-26798033696F}" destId="{70A3CD7A-6E97-4B7D-9A68-8B34512824D2}" srcOrd="0" destOrd="0" presId="urn:microsoft.com/office/officeart/2018/2/layout/IconVerticalSolidList"/>
    <dgm:cxn modelId="{B7E06DE6-C881-422F-A349-287C9815FF69}" type="presParOf" srcId="{3B8B1692-07F7-4340-94E0-26798033696F}" destId="{620C4705-666E-4D10-BC47-3071C55BB35C}" srcOrd="1" destOrd="0" presId="urn:microsoft.com/office/officeart/2018/2/layout/IconVerticalSolidList"/>
    <dgm:cxn modelId="{B24499AE-3161-4336-BB42-3E3381C48AD0}" type="presParOf" srcId="{3B8B1692-07F7-4340-94E0-26798033696F}" destId="{317CAB4B-83C2-458E-AEDC-CFD620D97A2A}" srcOrd="2" destOrd="0" presId="urn:microsoft.com/office/officeart/2018/2/layout/IconVerticalSolidList"/>
    <dgm:cxn modelId="{C758B1C4-A4B2-4386-9625-7E29FB585C7E}" type="presParOf" srcId="{3B8B1692-07F7-4340-94E0-26798033696F}" destId="{FBC56BFB-9737-4034-805C-7593582EE28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1F5F1F5-5E91-4BD9-8AD7-1A0341C38BE1}" type="doc">
      <dgm:prSet loTypeId="urn:microsoft.com/office/officeart/2005/8/layout/hList7" loCatId="list" qsTypeId="urn:microsoft.com/office/officeart/2005/8/quickstyle/simple1" qsCatId="simple" csTypeId="urn:microsoft.com/office/officeart/2005/8/colors/accent1_2" csCatId="accent1" phldr="1"/>
      <dgm:spPr/>
    </dgm:pt>
    <dgm:pt modelId="{A73C4815-FC12-4461-9C11-5C5C720EE144}">
      <dgm:prSet phldrT="[Text]" custT="1"/>
      <dgm:spPr>
        <a:solidFill>
          <a:srgbClr val="005DAB"/>
        </a:solidFill>
      </dgm:spPr>
      <dgm:t>
        <a:bodyPr/>
        <a:lstStyle/>
        <a:p>
          <a:r>
            <a:rPr lang="en-US" sz="1800" dirty="0">
              <a:latin typeface="Franklin Gothic Book" panose="020B0503020102020204" pitchFamily="34" charset="0"/>
            </a:rPr>
            <a:t>Conditions require all in-person visits stop; only virtual visits are possible</a:t>
          </a:r>
        </a:p>
      </dgm:t>
    </dgm:pt>
    <dgm:pt modelId="{1A53758A-4B4A-418D-8C56-26347BC85A69}" type="parTrans" cxnId="{DB2B8CD8-0A73-4D5D-8E2A-A556A88F556E}">
      <dgm:prSet/>
      <dgm:spPr/>
      <dgm:t>
        <a:bodyPr/>
        <a:lstStyle/>
        <a:p>
          <a:endParaRPr lang="en-US"/>
        </a:p>
      </dgm:t>
    </dgm:pt>
    <dgm:pt modelId="{80FE1356-BA3E-4E93-95C7-899CED4F780D}" type="sibTrans" cxnId="{DB2B8CD8-0A73-4D5D-8E2A-A556A88F556E}">
      <dgm:prSet/>
      <dgm:spPr/>
      <dgm:t>
        <a:bodyPr/>
        <a:lstStyle/>
        <a:p>
          <a:endParaRPr lang="en-US"/>
        </a:p>
      </dgm:t>
    </dgm:pt>
    <dgm:pt modelId="{480E6479-3D6B-4FD2-8D47-B1ACC96F053E}">
      <dgm:prSet phldrT="[Text]" custT="1"/>
      <dgm:spPr>
        <a:solidFill>
          <a:srgbClr val="005DAB"/>
        </a:solidFill>
      </dgm:spPr>
      <dgm:t>
        <a:bodyPr/>
        <a:lstStyle/>
        <a:p>
          <a:r>
            <a:rPr lang="en-US" sz="1800" dirty="0">
              <a:latin typeface="Franklin Gothic Book" panose="020B0503020102020204" pitchFamily="34" charset="0"/>
            </a:rPr>
            <a:t>Conditions warrant blending virtual with limited &amp; cautious decision-making regarding any in-home visits</a:t>
          </a:r>
        </a:p>
      </dgm:t>
    </dgm:pt>
    <dgm:pt modelId="{CDE8D0BD-5F56-4C19-9D21-3DB089961E53}" type="parTrans" cxnId="{02F9B07E-B8CA-4613-9455-3E6B3E3F13A3}">
      <dgm:prSet/>
      <dgm:spPr/>
      <dgm:t>
        <a:bodyPr/>
        <a:lstStyle/>
        <a:p>
          <a:endParaRPr lang="en-US"/>
        </a:p>
      </dgm:t>
    </dgm:pt>
    <dgm:pt modelId="{303F6E5B-FA08-4ED0-9BCE-179A51A1781A}" type="sibTrans" cxnId="{02F9B07E-B8CA-4613-9455-3E6B3E3F13A3}">
      <dgm:prSet/>
      <dgm:spPr/>
      <dgm:t>
        <a:bodyPr/>
        <a:lstStyle/>
        <a:p>
          <a:endParaRPr lang="en-US"/>
        </a:p>
      </dgm:t>
    </dgm:pt>
    <dgm:pt modelId="{5BE923B2-F29D-4BD8-ABA9-7577213057FE}">
      <dgm:prSet phldrT="[Text]" custT="1"/>
      <dgm:spPr>
        <a:solidFill>
          <a:srgbClr val="005DAB"/>
        </a:solidFill>
      </dgm:spPr>
      <dgm:t>
        <a:bodyPr/>
        <a:lstStyle/>
        <a:p>
          <a:r>
            <a:rPr lang="en-US" sz="1800" dirty="0">
              <a:latin typeface="Franklin Gothic Book" panose="020B0503020102020204" pitchFamily="34" charset="0"/>
            </a:rPr>
            <a:t>Conditions support any amount of in-person visits without caution. Virtual visits are also combined according to BPS guidelines</a:t>
          </a:r>
        </a:p>
      </dgm:t>
    </dgm:pt>
    <dgm:pt modelId="{5012B11D-F262-48E4-883C-DBD63AAD94F9}" type="parTrans" cxnId="{CE0C22A8-9664-4BD5-947C-B42203CF5825}">
      <dgm:prSet/>
      <dgm:spPr/>
      <dgm:t>
        <a:bodyPr/>
        <a:lstStyle/>
        <a:p>
          <a:endParaRPr lang="en-US"/>
        </a:p>
      </dgm:t>
    </dgm:pt>
    <dgm:pt modelId="{9B5BBC92-4241-440E-AAE7-7BB723CA0BD1}" type="sibTrans" cxnId="{CE0C22A8-9664-4BD5-947C-B42203CF5825}">
      <dgm:prSet/>
      <dgm:spPr/>
      <dgm:t>
        <a:bodyPr/>
        <a:lstStyle/>
        <a:p>
          <a:endParaRPr lang="en-US"/>
        </a:p>
      </dgm:t>
    </dgm:pt>
    <dgm:pt modelId="{1D343D1F-CD3F-4410-952B-E5FFB1F9DF37}" type="pres">
      <dgm:prSet presAssocID="{01F5F1F5-5E91-4BD9-8AD7-1A0341C38BE1}" presName="Name0" presStyleCnt="0">
        <dgm:presLayoutVars>
          <dgm:dir/>
          <dgm:resizeHandles val="exact"/>
        </dgm:presLayoutVars>
      </dgm:prSet>
      <dgm:spPr/>
    </dgm:pt>
    <dgm:pt modelId="{3BFC083D-2D8B-4D69-BB0A-3B28630F3001}" type="pres">
      <dgm:prSet presAssocID="{01F5F1F5-5E91-4BD9-8AD7-1A0341C38BE1}" presName="fgShape" presStyleLbl="fgShp" presStyleIdx="0" presStyleCnt="1" custScaleY="104765" custLinFactNeighborX="0" custLinFactNeighborY="704"/>
      <dgm:spPr>
        <a:solidFill>
          <a:srgbClr val="F4F6F7"/>
        </a:solidFill>
      </dgm:spPr>
    </dgm:pt>
    <dgm:pt modelId="{5573F00B-CB76-43D9-8C24-60101878DFB1}" type="pres">
      <dgm:prSet presAssocID="{01F5F1F5-5E91-4BD9-8AD7-1A0341C38BE1}" presName="linComp" presStyleCnt="0"/>
      <dgm:spPr/>
    </dgm:pt>
    <dgm:pt modelId="{9D8137C6-E6D5-4BAA-AF9F-7989D3F5E7F6}" type="pres">
      <dgm:prSet presAssocID="{A73C4815-FC12-4461-9C11-5C5C720EE144}" presName="compNode" presStyleCnt="0"/>
      <dgm:spPr/>
    </dgm:pt>
    <dgm:pt modelId="{3F3B4467-6C0C-4581-BE01-0A553838ABF3}" type="pres">
      <dgm:prSet presAssocID="{A73C4815-FC12-4461-9C11-5C5C720EE144}" presName="bkgdShape" presStyleLbl="node1" presStyleIdx="0" presStyleCnt="3" custLinFactNeighborY="340"/>
      <dgm:spPr/>
    </dgm:pt>
    <dgm:pt modelId="{95F099C3-2B88-4C76-9374-93C838554EC1}" type="pres">
      <dgm:prSet presAssocID="{A73C4815-FC12-4461-9C11-5C5C720EE144}" presName="nodeTx" presStyleLbl="node1" presStyleIdx="0" presStyleCnt="3">
        <dgm:presLayoutVars>
          <dgm:bulletEnabled val="1"/>
        </dgm:presLayoutVars>
      </dgm:prSet>
      <dgm:spPr/>
    </dgm:pt>
    <dgm:pt modelId="{55D48AE7-FA29-4AD0-A911-B4AC4829A682}" type="pres">
      <dgm:prSet presAssocID="{A73C4815-FC12-4461-9C11-5C5C720EE144}" presName="invisiNode" presStyleLbl="node1" presStyleIdx="0" presStyleCnt="3"/>
      <dgm:spPr/>
    </dgm:pt>
    <dgm:pt modelId="{5F70FB70-56A0-40EB-88B5-F6DA09A52491}" type="pres">
      <dgm:prSet presAssocID="{A73C4815-FC12-4461-9C11-5C5C720EE144}" presName="imagNode" presStyleLbl="fgImgPlace1" presStyleIdx="0" presStyleCnt="3" custLinFactNeighborY="-1244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Home"/>
        </a:ext>
      </dgm:extLst>
    </dgm:pt>
    <dgm:pt modelId="{0D2B27CD-CE34-47A8-A6AD-F9EE838E0A3D}" type="pres">
      <dgm:prSet presAssocID="{80FE1356-BA3E-4E93-95C7-899CED4F780D}" presName="sibTrans" presStyleLbl="sibTrans2D1" presStyleIdx="0" presStyleCnt="0"/>
      <dgm:spPr/>
    </dgm:pt>
    <dgm:pt modelId="{99168376-E186-4D43-A2A1-38A218A23392}" type="pres">
      <dgm:prSet presAssocID="{480E6479-3D6B-4FD2-8D47-B1ACC96F053E}" presName="compNode" presStyleCnt="0"/>
      <dgm:spPr/>
    </dgm:pt>
    <dgm:pt modelId="{59FC0163-38F5-4B94-8FE4-F2996D38FD9E}" type="pres">
      <dgm:prSet presAssocID="{480E6479-3D6B-4FD2-8D47-B1ACC96F053E}" presName="bkgdShape" presStyleLbl="node1" presStyleIdx="1" presStyleCnt="3" custLinFactNeighborX="0"/>
      <dgm:spPr/>
    </dgm:pt>
    <dgm:pt modelId="{B9174290-29A4-4BB5-9CE9-9651ADC29DF1}" type="pres">
      <dgm:prSet presAssocID="{480E6479-3D6B-4FD2-8D47-B1ACC96F053E}" presName="nodeTx" presStyleLbl="node1" presStyleIdx="1" presStyleCnt="3">
        <dgm:presLayoutVars>
          <dgm:bulletEnabled val="1"/>
        </dgm:presLayoutVars>
      </dgm:prSet>
      <dgm:spPr/>
    </dgm:pt>
    <dgm:pt modelId="{D7B1B97F-8EBA-48CF-8045-E81CC0E00713}" type="pres">
      <dgm:prSet presAssocID="{480E6479-3D6B-4FD2-8D47-B1ACC96F053E}" presName="invisiNode" presStyleLbl="node1" presStyleIdx="1" presStyleCnt="3"/>
      <dgm:spPr/>
    </dgm:pt>
    <dgm:pt modelId="{BA5A511D-7791-4611-96C8-118E2BD652FD}" type="pres">
      <dgm:prSet presAssocID="{480E6479-3D6B-4FD2-8D47-B1ACC96F053E}" presName="imagNode" presStyleLbl="fgImgPlace1" presStyleIdx="1" presStyleCnt="3" custLinFactNeighborX="4099" custLinFactNeighborY="-1246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Home"/>
        </a:ext>
      </dgm:extLst>
    </dgm:pt>
    <dgm:pt modelId="{63C3D243-1649-4D55-A50F-C062A3D09FE2}" type="pres">
      <dgm:prSet presAssocID="{303F6E5B-FA08-4ED0-9BCE-179A51A1781A}" presName="sibTrans" presStyleLbl="sibTrans2D1" presStyleIdx="0" presStyleCnt="0"/>
      <dgm:spPr/>
    </dgm:pt>
    <dgm:pt modelId="{23FCBB82-C835-42AA-8722-C711382CF52B}" type="pres">
      <dgm:prSet presAssocID="{5BE923B2-F29D-4BD8-ABA9-7577213057FE}" presName="compNode" presStyleCnt="0"/>
      <dgm:spPr/>
    </dgm:pt>
    <dgm:pt modelId="{C7ACE7F6-6A7D-40A6-A732-CD73BB099E22}" type="pres">
      <dgm:prSet presAssocID="{5BE923B2-F29D-4BD8-ABA9-7577213057FE}" presName="bkgdShape" presStyleLbl="node1" presStyleIdx="2" presStyleCnt="3" custLinFactNeighborX="56259" custLinFactNeighborY="-6424"/>
      <dgm:spPr/>
    </dgm:pt>
    <dgm:pt modelId="{B69122CE-0C89-4111-96D8-50D27E896100}" type="pres">
      <dgm:prSet presAssocID="{5BE923B2-F29D-4BD8-ABA9-7577213057FE}" presName="nodeTx" presStyleLbl="node1" presStyleIdx="2" presStyleCnt="3">
        <dgm:presLayoutVars>
          <dgm:bulletEnabled val="1"/>
        </dgm:presLayoutVars>
      </dgm:prSet>
      <dgm:spPr/>
    </dgm:pt>
    <dgm:pt modelId="{5E74EE53-5E7B-42AB-A9F5-41030B0942DA}" type="pres">
      <dgm:prSet presAssocID="{5BE923B2-F29D-4BD8-ABA9-7577213057FE}" presName="invisiNode" presStyleLbl="node1" presStyleIdx="2" presStyleCnt="3"/>
      <dgm:spPr/>
    </dgm:pt>
    <dgm:pt modelId="{1605766B-5B65-4E94-8E89-CA04974B60A2}" type="pres">
      <dgm:prSet presAssocID="{5BE923B2-F29D-4BD8-ABA9-7577213057FE}" presName="imagNode" presStyleLbl="fgImgPlace1" presStyleIdx="2" presStyleCnt="3" custLinFactNeighborX="-4099" custLinFactNeighborY="-1244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Home"/>
        </a:ext>
      </dgm:extLst>
    </dgm:pt>
  </dgm:ptLst>
  <dgm:cxnLst>
    <dgm:cxn modelId="{5B861014-803B-4935-9BC9-861E52442FD2}" type="presOf" srcId="{A73C4815-FC12-4461-9C11-5C5C720EE144}" destId="{3F3B4467-6C0C-4581-BE01-0A553838ABF3}" srcOrd="0" destOrd="0" presId="urn:microsoft.com/office/officeart/2005/8/layout/hList7"/>
    <dgm:cxn modelId="{8340E42F-964F-4E59-B7CF-BDA043390F7B}" type="presOf" srcId="{480E6479-3D6B-4FD2-8D47-B1ACC96F053E}" destId="{B9174290-29A4-4BB5-9CE9-9651ADC29DF1}" srcOrd="1" destOrd="0" presId="urn:microsoft.com/office/officeart/2005/8/layout/hList7"/>
    <dgm:cxn modelId="{B8CA3465-327B-48A4-AE6F-6F38DF2FBB92}" type="presOf" srcId="{80FE1356-BA3E-4E93-95C7-899CED4F780D}" destId="{0D2B27CD-CE34-47A8-A6AD-F9EE838E0A3D}" srcOrd="0" destOrd="0" presId="urn:microsoft.com/office/officeart/2005/8/layout/hList7"/>
    <dgm:cxn modelId="{DBD3B94F-71C6-4549-9449-67367CFBE414}" type="presOf" srcId="{A73C4815-FC12-4461-9C11-5C5C720EE144}" destId="{95F099C3-2B88-4C76-9374-93C838554EC1}" srcOrd="1" destOrd="0" presId="urn:microsoft.com/office/officeart/2005/8/layout/hList7"/>
    <dgm:cxn modelId="{02F9B07E-B8CA-4613-9455-3E6B3E3F13A3}" srcId="{01F5F1F5-5E91-4BD9-8AD7-1A0341C38BE1}" destId="{480E6479-3D6B-4FD2-8D47-B1ACC96F053E}" srcOrd="1" destOrd="0" parTransId="{CDE8D0BD-5F56-4C19-9D21-3DB089961E53}" sibTransId="{303F6E5B-FA08-4ED0-9BCE-179A51A1781A}"/>
    <dgm:cxn modelId="{272C1881-45BF-4818-80F4-D53D4C8CA3B5}" type="presOf" srcId="{480E6479-3D6B-4FD2-8D47-B1ACC96F053E}" destId="{59FC0163-38F5-4B94-8FE4-F2996D38FD9E}" srcOrd="0" destOrd="0" presId="urn:microsoft.com/office/officeart/2005/8/layout/hList7"/>
    <dgm:cxn modelId="{CE0C22A8-9664-4BD5-947C-B42203CF5825}" srcId="{01F5F1F5-5E91-4BD9-8AD7-1A0341C38BE1}" destId="{5BE923B2-F29D-4BD8-ABA9-7577213057FE}" srcOrd="2" destOrd="0" parTransId="{5012B11D-F262-48E4-883C-DBD63AAD94F9}" sibTransId="{9B5BBC92-4241-440E-AAE7-7BB723CA0BD1}"/>
    <dgm:cxn modelId="{16A1E5AB-C064-42EA-B207-2B2D4044072E}" type="presOf" srcId="{303F6E5B-FA08-4ED0-9BCE-179A51A1781A}" destId="{63C3D243-1649-4D55-A50F-C062A3D09FE2}" srcOrd="0" destOrd="0" presId="urn:microsoft.com/office/officeart/2005/8/layout/hList7"/>
    <dgm:cxn modelId="{DB2B8CD8-0A73-4D5D-8E2A-A556A88F556E}" srcId="{01F5F1F5-5E91-4BD9-8AD7-1A0341C38BE1}" destId="{A73C4815-FC12-4461-9C11-5C5C720EE144}" srcOrd="0" destOrd="0" parTransId="{1A53758A-4B4A-418D-8C56-26347BC85A69}" sibTransId="{80FE1356-BA3E-4E93-95C7-899CED4F780D}"/>
    <dgm:cxn modelId="{3C8904EE-C665-401C-BA45-BF5F351E89D0}" type="presOf" srcId="{5BE923B2-F29D-4BD8-ABA9-7577213057FE}" destId="{B69122CE-0C89-4111-96D8-50D27E896100}" srcOrd="1" destOrd="0" presId="urn:microsoft.com/office/officeart/2005/8/layout/hList7"/>
    <dgm:cxn modelId="{C061C2EE-C20F-4B1F-BBFC-D831409B235D}" type="presOf" srcId="{5BE923B2-F29D-4BD8-ABA9-7577213057FE}" destId="{C7ACE7F6-6A7D-40A6-A732-CD73BB099E22}" srcOrd="0" destOrd="0" presId="urn:microsoft.com/office/officeart/2005/8/layout/hList7"/>
    <dgm:cxn modelId="{C05048FC-80DD-43F4-8D3A-9EF7F7980E50}" type="presOf" srcId="{01F5F1F5-5E91-4BD9-8AD7-1A0341C38BE1}" destId="{1D343D1F-CD3F-4410-952B-E5FFB1F9DF37}" srcOrd="0" destOrd="0" presId="urn:microsoft.com/office/officeart/2005/8/layout/hList7"/>
    <dgm:cxn modelId="{E38300F9-3AF4-4B44-AEC2-A8CECA417CB1}" type="presParOf" srcId="{1D343D1F-CD3F-4410-952B-E5FFB1F9DF37}" destId="{3BFC083D-2D8B-4D69-BB0A-3B28630F3001}" srcOrd="0" destOrd="0" presId="urn:microsoft.com/office/officeart/2005/8/layout/hList7"/>
    <dgm:cxn modelId="{4D1E50B6-EDFC-4742-BD71-298561F35FB6}" type="presParOf" srcId="{1D343D1F-CD3F-4410-952B-E5FFB1F9DF37}" destId="{5573F00B-CB76-43D9-8C24-60101878DFB1}" srcOrd="1" destOrd="0" presId="urn:microsoft.com/office/officeart/2005/8/layout/hList7"/>
    <dgm:cxn modelId="{5661D937-7ADC-47A8-860E-CF90BD97C1A2}" type="presParOf" srcId="{5573F00B-CB76-43D9-8C24-60101878DFB1}" destId="{9D8137C6-E6D5-4BAA-AF9F-7989D3F5E7F6}" srcOrd="0" destOrd="0" presId="urn:microsoft.com/office/officeart/2005/8/layout/hList7"/>
    <dgm:cxn modelId="{45DB2BA2-E0FA-4D8B-86E4-1046FFE05F75}" type="presParOf" srcId="{9D8137C6-E6D5-4BAA-AF9F-7989D3F5E7F6}" destId="{3F3B4467-6C0C-4581-BE01-0A553838ABF3}" srcOrd="0" destOrd="0" presId="urn:microsoft.com/office/officeart/2005/8/layout/hList7"/>
    <dgm:cxn modelId="{A2AFBC2F-A33F-4CB1-AD0A-82E1294FB23A}" type="presParOf" srcId="{9D8137C6-E6D5-4BAA-AF9F-7989D3F5E7F6}" destId="{95F099C3-2B88-4C76-9374-93C838554EC1}" srcOrd="1" destOrd="0" presId="urn:microsoft.com/office/officeart/2005/8/layout/hList7"/>
    <dgm:cxn modelId="{59C03B55-63DF-4E9E-9C09-B0788B656EAE}" type="presParOf" srcId="{9D8137C6-E6D5-4BAA-AF9F-7989D3F5E7F6}" destId="{55D48AE7-FA29-4AD0-A911-B4AC4829A682}" srcOrd="2" destOrd="0" presId="urn:microsoft.com/office/officeart/2005/8/layout/hList7"/>
    <dgm:cxn modelId="{DF181EEB-71C1-440D-8520-5C7AE5387A6C}" type="presParOf" srcId="{9D8137C6-E6D5-4BAA-AF9F-7989D3F5E7F6}" destId="{5F70FB70-56A0-40EB-88B5-F6DA09A52491}" srcOrd="3" destOrd="0" presId="urn:microsoft.com/office/officeart/2005/8/layout/hList7"/>
    <dgm:cxn modelId="{3393D4F5-C4A2-4F94-8620-093516464C80}" type="presParOf" srcId="{5573F00B-CB76-43D9-8C24-60101878DFB1}" destId="{0D2B27CD-CE34-47A8-A6AD-F9EE838E0A3D}" srcOrd="1" destOrd="0" presId="urn:microsoft.com/office/officeart/2005/8/layout/hList7"/>
    <dgm:cxn modelId="{FC64C36F-FC63-4DF1-912E-109E3462FF47}" type="presParOf" srcId="{5573F00B-CB76-43D9-8C24-60101878DFB1}" destId="{99168376-E186-4D43-A2A1-38A218A23392}" srcOrd="2" destOrd="0" presId="urn:microsoft.com/office/officeart/2005/8/layout/hList7"/>
    <dgm:cxn modelId="{0CE2DA7A-D756-4FDF-83DE-D6421FE17346}" type="presParOf" srcId="{99168376-E186-4D43-A2A1-38A218A23392}" destId="{59FC0163-38F5-4B94-8FE4-F2996D38FD9E}" srcOrd="0" destOrd="0" presId="urn:microsoft.com/office/officeart/2005/8/layout/hList7"/>
    <dgm:cxn modelId="{16DB162A-91CE-46F2-90B2-8360AB8797D7}" type="presParOf" srcId="{99168376-E186-4D43-A2A1-38A218A23392}" destId="{B9174290-29A4-4BB5-9CE9-9651ADC29DF1}" srcOrd="1" destOrd="0" presId="urn:microsoft.com/office/officeart/2005/8/layout/hList7"/>
    <dgm:cxn modelId="{5531FAC8-2F04-41FD-BDE8-2202F514B330}" type="presParOf" srcId="{99168376-E186-4D43-A2A1-38A218A23392}" destId="{D7B1B97F-8EBA-48CF-8045-E81CC0E00713}" srcOrd="2" destOrd="0" presId="urn:microsoft.com/office/officeart/2005/8/layout/hList7"/>
    <dgm:cxn modelId="{AEDA1E0B-4451-4F10-AA33-60EADF7A355A}" type="presParOf" srcId="{99168376-E186-4D43-A2A1-38A218A23392}" destId="{BA5A511D-7791-4611-96C8-118E2BD652FD}" srcOrd="3" destOrd="0" presId="urn:microsoft.com/office/officeart/2005/8/layout/hList7"/>
    <dgm:cxn modelId="{9572F8D3-85F1-4C43-ABA1-F971D62FFEF9}" type="presParOf" srcId="{5573F00B-CB76-43D9-8C24-60101878DFB1}" destId="{63C3D243-1649-4D55-A50F-C062A3D09FE2}" srcOrd="3" destOrd="0" presId="urn:microsoft.com/office/officeart/2005/8/layout/hList7"/>
    <dgm:cxn modelId="{10D01E09-97C0-4D75-BAC5-38CCBB6617B1}" type="presParOf" srcId="{5573F00B-CB76-43D9-8C24-60101878DFB1}" destId="{23FCBB82-C835-42AA-8722-C711382CF52B}" srcOrd="4" destOrd="0" presId="urn:microsoft.com/office/officeart/2005/8/layout/hList7"/>
    <dgm:cxn modelId="{EBB4A25E-998D-4DC2-8736-5B21CF02EDB7}" type="presParOf" srcId="{23FCBB82-C835-42AA-8722-C711382CF52B}" destId="{C7ACE7F6-6A7D-40A6-A732-CD73BB099E22}" srcOrd="0" destOrd="0" presId="urn:microsoft.com/office/officeart/2005/8/layout/hList7"/>
    <dgm:cxn modelId="{748837A0-508F-4272-90FE-D3A1152DE5CE}" type="presParOf" srcId="{23FCBB82-C835-42AA-8722-C711382CF52B}" destId="{B69122CE-0C89-4111-96D8-50D27E896100}" srcOrd="1" destOrd="0" presId="urn:microsoft.com/office/officeart/2005/8/layout/hList7"/>
    <dgm:cxn modelId="{1B690580-B4DE-46F9-9275-B2F95CB4FF4D}" type="presParOf" srcId="{23FCBB82-C835-42AA-8722-C711382CF52B}" destId="{5E74EE53-5E7B-42AB-A9F5-41030B0942DA}" srcOrd="2" destOrd="0" presId="urn:microsoft.com/office/officeart/2005/8/layout/hList7"/>
    <dgm:cxn modelId="{51A89B15-78A3-4407-BB21-CA3B2DBD6512}" type="presParOf" srcId="{23FCBB82-C835-42AA-8722-C711382CF52B}" destId="{1605766B-5B65-4E94-8E89-CA04974B60A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B4467-6C0C-4581-BE01-0A553838ABF3}">
      <dsp:nvSpPr>
        <dsp:cNvPr id="0" name=""/>
        <dsp:cNvSpPr/>
      </dsp:nvSpPr>
      <dsp:spPr>
        <a:xfrm>
          <a:off x="1574" y="0"/>
          <a:ext cx="2449323" cy="4842899"/>
        </a:xfrm>
        <a:prstGeom prst="roundRect">
          <a:avLst>
            <a:gd name="adj" fmla="val 10000"/>
          </a:avLst>
        </a:prstGeom>
        <a:solidFill>
          <a:srgbClr val="005D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ranklin Gothic Book" panose="020B0503020102020204" pitchFamily="34" charset="0"/>
            </a:rPr>
            <a:t>Conditions require all in-person visits stop; only virtual visits are possible</a:t>
          </a:r>
        </a:p>
      </dsp:txBody>
      <dsp:txXfrm>
        <a:off x="1574" y="1937159"/>
        <a:ext cx="2449323" cy="1937159"/>
      </dsp:txXfrm>
    </dsp:sp>
    <dsp:sp modelId="{5F70FB70-56A0-40EB-88B5-F6DA09A52491}">
      <dsp:nvSpPr>
        <dsp:cNvPr id="0" name=""/>
        <dsp:cNvSpPr/>
      </dsp:nvSpPr>
      <dsp:spPr>
        <a:xfrm>
          <a:off x="419893" y="89891"/>
          <a:ext cx="1612685" cy="161268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C0163-38F5-4B94-8FE4-F2996D38FD9E}">
      <dsp:nvSpPr>
        <dsp:cNvPr id="0" name=""/>
        <dsp:cNvSpPr/>
      </dsp:nvSpPr>
      <dsp:spPr>
        <a:xfrm>
          <a:off x="2524378" y="0"/>
          <a:ext cx="2449323" cy="4842899"/>
        </a:xfrm>
        <a:prstGeom prst="roundRect">
          <a:avLst>
            <a:gd name="adj" fmla="val 10000"/>
          </a:avLst>
        </a:prstGeom>
        <a:solidFill>
          <a:srgbClr val="005D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ranklin Gothic Book" panose="020B0503020102020204" pitchFamily="34" charset="0"/>
            </a:rPr>
            <a:t>Conditions warrant blending virtual with limited &amp; cautious decision-making regarding any in-home visits</a:t>
          </a:r>
        </a:p>
      </dsp:txBody>
      <dsp:txXfrm>
        <a:off x="2524378" y="1937159"/>
        <a:ext cx="2449323" cy="1937159"/>
      </dsp:txXfrm>
    </dsp:sp>
    <dsp:sp modelId="{BA5A511D-7791-4611-96C8-118E2BD652FD}">
      <dsp:nvSpPr>
        <dsp:cNvPr id="0" name=""/>
        <dsp:cNvSpPr/>
      </dsp:nvSpPr>
      <dsp:spPr>
        <a:xfrm>
          <a:off x="3008801" y="89584"/>
          <a:ext cx="1612685" cy="16126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ACE7F6-6A7D-40A6-A732-CD73BB099E22}">
      <dsp:nvSpPr>
        <dsp:cNvPr id="0" name=""/>
        <dsp:cNvSpPr/>
      </dsp:nvSpPr>
      <dsp:spPr>
        <a:xfrm>
          <a:off x="5048756" y="0"/>
          <a:ext cx="2449323" cy="4842899"/>
        </a:xfrm>
        <a:prstGeom prst="roundRect">
          <a:avLst>
            <a:gd name="adj" fmla="val 10000"/>
          </a:avLst>
        </a:prstGeom>
        <a:solidFill>
          <a:srgbClr val="005D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ranklin Gothic Book" panose="020B0503020102020204" pitchFamily="34" charset="0"/>
            </a:rPr>
            <a:t>Conditions support any amount of in-person visits without caution. Virtual visits are also combined according to BPS guidelines</a:t>
          </a:r>
        </a:p>
      </dsp:txBody>
      <dsp:txXfrm>
        <a:off x="5048756" y="1937159"/>
        <a:ext cx="2449323" cy="1937159"/>
      </dsp:txXfrm>
    </dsp:sp>
    <dsp:sp modelId="{1605766B-5B65-4E94-8E89-CA04974B60A2}">
      <dsp:nvSpPr>
        <dsp:cNvPr id="0" name=""/>
        <dsp:cNvSpPr/>
      </dsp:nvSpPr>
      <dsp:spPr>
        <a:xfrm>
          <a:off x="5399397" y="89891"/>
          <a:ext cx="1612685" cy="161268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FC083D-2D8B-4D69-BB0A-3B28630F3001}">
      <dsp:nvSpPr>
        <dsp:cNvPr id="0" name=""/>
        <dsp:cNvSpPr/>
      </dsp:nvSpPr>
      <dsp:spPr>
        <a:xfrm>
          <a:off x="299923" y="3862125"/>
          <a:ext cx="6898233" cy="761049"/>
        </a:xfrm>
        <a:prstGeom prst="leftRightArrow">
          <a:avLst/>
        </a:prstGeom>
        <a:solidFill>
          <a:srgbClr val="F4F6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F2617-AB55-4864-A071-8AF57CD53325}">
      <dsp:nvSpPr>
        <dsp:cNvPr id="0" name=""/>
        <dsp:cNvSpPr/>
      </dsp:nvSpPr>
      <dsp:spPr>
        <a:xfrm>
          <a:off x="0" y="3896114"/>
          <a:ext cx="8758144" cy="511362"/>
        </a:xfrm>
        <a:prstGeom prst="rect">
          <a:avLst/>
        </a:prstGeom>
        <a:solidFill>
          <a:srgbClr val="4040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Font typeface="Symbol" panose="05050102010706020507" pitchFamily="18" charset="2"/>
            <a:buNone/>
          </a:pPr>
          <a:r>
            <a:rPr lang="en-US" sz="1700" kern="1200" dirty="0">
              <a:latin typeface="Franklin Gothic Book" panose="020B0503020102020204" pitchFamily="34" charset="0"/>
            </a:rPr>
            <a:t>What will be the procedure if the staff member arrives at the home and subsequently determines not to enter, or to leave soon after arriving? (Which may need to happen)</a:t>
          </a:r>
        </a:p>
      </dsp:txBody>
      <dsp:txXfrm>
        <a:off x="0" y="3896114"/>
        <a:ext cx="8758144" cy="511362"/>
      </dsp:txXfrm>
    </dsp:sp>
    <dsp:sp modelId="{6B51D5FA-F981-46A4-9AC7-4D64745706C3}">
      <dsp:nvSpPr>
        <dsp:cNvPr id="0" name=""/>
        <dsp:cNvSpPr/>
      </dsp:nvSpPr>
      <dsp:spPr>
        <a:xfrm rot="10800000">
          <a:off x="0" y="3117308"/>
          <a:ext cx="8758144" cy="786476"/>
        </a:xfrm>
        <a:prstGeom prst="upArrowCallout">
          <a:avLst/>
        </a:prstGeom>
        <a:solidFill>
          <a:srgbClr val="005D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Font typeface="Symbol" panose="05050102010706020507" pitchFamily="18" charset="2"/>
            <a:buNone/>
          </a:pPr>
          <a:r>
            <a:rPr lang="en-US" sz="1700" kern="1200" dirty="0">
              <a:latin typeface="Franklin Gothic Book" panose="020B0503020102020204" pitchFamily="34" charset="0"/>
            </a:rPr>
            <a:t>Can physical distance (6 ft.+) be maintained?</a:t>
          </a:r>
        </a:p>
      </dsp:txBody>
      <dsp:txXfrm rot="10800000">
        <a:off x="0" y="3117308"/>
        <a:ext cx="8758144" cy="511029"/>
      </dsp:txXfrm>
    </dsp:sp>
    <dsp:sp modelId="{9103331E-7D57-47B0-A288-16ED181E7BD9}">
      <dsp:nvSpPr>
        <dsp:cNvPr id="0" name=""/>
        <dsp:cNvSpPr/>
      </dsp:nvSpPr>
      <dsp:spPr>
        <a:xfrm rot="10800000">
          <a:off x="0" y="2338502"/>
          <a:ext cx="8758144" cy="786476"/>
        </a:xfrm>
        <a:prstGeom prst="upArrowCallout">
          <a:avLst/>
        </a:prstGeom>
        <a:solidFill>
          <a:srgbClr val="4040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Font typeface="Symbol" panose="05050102010706020507" pitchFamily="18" charset="2"/>
            <a:buNone/>
          </a:pPr>
          <a:r>
            <a:rPr lang="en-US" sz="1700" kern="1200" dirty="0">
              <a:latin typeface="Franklin Gothic Book" panose="020B0503020102020204" pitchFamily="34" charset="0"/>
            </a:rPr>
            <a:t>Have staff or participant family members self-identified at increased risk for severe illness related to COVID-19? </a:t>
          </a:r>
          <a:r>
            <a:rPr lang="en-US" sz="1700" kern="1200" dirty="0">
              <a:solidFill>
                <a:schemeClr val="accent1">
                  <a:lumMod val="40000"/>
                  <a:lumOff val="60000"/>
                </a:schemeClr>
              </a:solidFill>
              <a:latin typeface="Franklin Gothic Book" panose="020B05030201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See CDC Guidance</a:t>
          </a:r>
          <a:endParaRPr lang="en-US" sz="1700" kern="1200" dirty="0">
            <a:solidFill>
              <a:schemeClr val="accent1">
                <a:lumMod val="40000"/>
                <a:lumOff val="60000"/>
              </a:schemeClr>
            </a:solidFill>
            <a:latin typeface="Franklin Gothic Book" panose="020B0503020102020204" pitchFamily="34" charset="0"/>
          </a:endParaRPr>
        </a:p>
      </dsp:txBody>
      <dsp:txXfrm rot="10800000">
        <a:off x="0" y="2338502"/>
        <a:ext cx="8758144" cy="511029"/>
      </dsp:txXfrm>
    </dsp:sp>
    <dsp:sp modelId="{DD87DAA0-0606-49C8-A1BB-F9FF1D493FA4}">
      <dsp:nvSpPr>
        <dsp:cNvPr id="0" name=""/>
        <dsp:cNvSpPr/>
      </dsp:nvSpPr>
      <dsp:spPr>
        <a:xfrm rot="10800000">
          <a:off x="0" y="1559697"/>
          <a:ext cx="8758144" cy="786476"/>
        </a:xfrm>
        <a:prstGeom prst="upArrowCallout">
          <a:avLst/>
        </a:prstGeom>
        <a:solidFill>
          <a:srgbClr val="005D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Font typeface="Symbol" panose="05050102010706020507" pitchFamily="18" charset="2"/>
            <a:buNone/>
          </a:pPr>
          <a:r>
            <a:rPr lang="en-US" sz="1700" kern="1200" dirty="0">
              <a:latin typeface="Franklin Gothic Book" panose="020B0503020102020204" pitchFamily="34" charset="0"/>
            </a:rPr>
            <a:t>Even if the community is considered low-risk, is the staff member comfortable going to a home in-person? Is the family comfortable with receiving visitors?</a:t>
          </a:r>
        </a:p>
      </dsp:txBody>
      <dsp:txXfrm rot="10800000">
        <a:off x="0" y="1559697"/>
        <a:ext cx="8758144" cy="511029"/>
      </dsp:txXfrm>
    </dsp:sp>
    <dsp:sp modelId="{0C377A5D-9A3B-46E5-9083-5B2FDB3CDB95}">
      <dsp:nvSpPr>
        <dsp:cNvPr id="0" name=""/>
        <dsp:cNvSpPr/>
      </dsp:nvSpPr>
      <dsp:spPr>
        <a:xfrm rot="10800000">
          <a:off x="0" y="780891"/>
          <a:ext cx="8758144" cy="786476"/>
        </a:xfrm>
        <a:prstGeom prst="upArrowCallout">
          <a:avLst/>
        </a:prstGeom>
        <a:solidFill>
          <a:srgbClr val="4040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Font typeface="Symbol" panose="05050102010706020507" pitchFamily="18" charset="2"/>
            <a:buNone/>
          </a:pPr>
          <a:r>
            <a:rPr lang="en-US" sz="1700" kern="1200" dirty="0">
              <a:latin typeface="Franklin Gothic Book" panose="020B0503020102020204" pitchFamily="34" charset="0"/>
            </a:rPr>
            <a:t>How long since any incident of a new COVID case in the community?</a:t>
          </a:r>
        </a:p>
      </dsp:txBody>
      <dsp:txXfrm rot="10800000">
        <a:off x="0" y="780891"/>
        <a:ext cx="8758144" cy="511029"/>
      </dsp:txXfrm>
    </dsp:sp>
    <dsp:sp modelId="{E800B263-37F2-4089-A687-CC1592261C62}">
      <dsp:nvSpPr>
        <dsp:cNvPr id="0" name=""/>
        <dsp:cNvSpPr/>
      </dsp:nvSpPr>
      <dsp:spPr>
        <a:xfrm rot="10800000">
          <a:off x="0" y="2085"/>
          <a:ext cx="8758144" cy="786476"/>
        </a:xfrm>
        <a:prstGeom prst="upArrowCallout">
          <a:avLst/>
        </a:prstGeom>
        <a:solidFill>
          <a:srgbClr val="005D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Font typeface="Symbol" panose="05050102010706020507" pitchFamily="18" charset="2"/>
            <a:buNone/>
          </a:pPr>
          <a:r>
            <a:rPr lang="en-US" sz="1700" kern="1200" dirty="0">
              <a:latin typeface="Franklin Gothic Book" panose="020B0503020102020204" pitchFamily="34" charset="0"/>
            </a:rPr>
            <a:t>How prevalent is COVID-19 currently within the community? </a:t>
          </a:r>
        </a:p>
      </dsp:txBody>
      <dsp:txXfrm rot="10800000">
        <a:off x="0" y="2085"/>
        <a:ext cx="8758144" cy="511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0E306-F066-4497-8621-87D768770A30}">
      <dsp:nvSpPr>
        <dsp:cNvPr id="0" name=""/>
        <dsp:cNvSpPr/>
      </dsp:nvSpPr>
      <dsp:spPr>
        <a:xfrm>
          <a:off x="0" y="555"/>
          <a:ext cx="7223760" cy="1299932"/>
        </a:xfrm>
        <a:prstGeom prst="roundRect">
          <a:avLst>
            <a:gd name="adj" fmla="val 10000"/>
          </a:avLst>
        </a:prstGeom>
        <a:solidFill>
          <a:srgbClr val="005DAB"/>
        </a:solidFill>
        <a:ln>
          <a:noFill/>
        </a:ln>
        <a:effectLst/>
      </dsp:spPr>
      <dsp:style>
        <a:lnRef idx="0">
          <a:scrgbClr r="0" g="0" b="0"/>
        </a:lnRef>
        <a:fillRef idx="1">
          <a:scrgbClr r="0" g="0" b="0"/>
        </a:fillRef>
        <a:effectRef idx="0">
          <a:scrgbClr r="0" g="0" b="0"/>
        </a:effectRef>
        <a:fontRef idx="minor"/>
      </dsp:style>
    </dsp:sp>
    <dsp:sp modelId="{A6DD7D26-171A-4E75-A040-F75F22B19AD6}">
      <dsp:nvSpPr>
        <dsp:cNvPr id="0" name=""/>
        <dsp:cNvSpPr/>
      </dsp:nvSpPr>
      <dsp:spPr>
        <a:xfrm>
          <a:off x="393229" y="293040"/>
          <a:ext cx="714962" cy="714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AC702C-51EE-4F4F-B02E-1A9D7BBAB53D}">
      <dsp:nvSpPr>
        <dsp:cNvPr id="0" name=""/>
        <dsp:cNvSpPr/>
      </dsp:nvSpPr>
      <dsp:spPr>
        <a:xfrm>
          <a:off x="1501421" y="555"/>
          <a:ext cx="5722338" cy="1299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76" tIns="137576" rIns="137576" bIns="137576" numCol="1" spcCol="1270" anchor="ctr" anchorCtr="0">
          <a:noAutofit/>
        </a:bodyPr>
        <a:lstStyle/>
        <a:p>
          <a:pPr marL="0" lvl="0" indent="0" algn="l" defTabSz="711200">
            <a:lnSpc>
              <a:spcPct val="100000"/>
            </a:lnSpc>
            <a:spcBef>
              <a:spcPct val="0"/>
            </a:spcBef>
            <a:spcAft>
              <a:spcPct val="35000"/>
            </a:spcAft>
            <a:buNone/>
          </a:pPr>
          <a:r>
            <a:rPr lang="en-US" sz="1600" kern="1200"/>
            <a:t>Minimize contact with others (wear cloth face covering, maintain physical distance, and avoid groups). The need for PPE may be indication circumstances do not yet warrant in-person visits.</a:t>
          </a:r>
          <a:endParaRPr lang="en-US" sz="1600" kern="1200" dirty="0">
            <a:latin typeface="Franklin Gothic Book" panose="020B0503020102020204" pitchFamily="34" charset="0"/>
          </a:endParaRPr>
        </a:p>
      </dsp:txBody>
      <dsp:txXfrm>
        <a:off x="1501421" y="555"/>
        <a:ext cx="5722338" cy="1299932"/>
      </dsp:txXfrm>
    </dsp:sp>
    <dsp:sp modelId="{7D7D09BD-E158-4B7E-A635-5E333234CB7F}">
      <dsp:nvSpPr>
        <dsp:cNvPr id="0" name=""/>
        <dsp:cNvSpPr/>
      </dsp:nvSpPr>
      <dsp:spPr>
        <a:xfrm>
          <a:off x="0" y="1625470"/>
          <a:ext cx="7223760" cy="1299932"/>
        </a:xfrm>
        <a:prstGeom prst="roundRect">
          <a:avLst>
            <a:gd name="adj" fmla="val 10000"/>
          </a:avLst>
        </a:prstGeom>
        <a:solidFill>
          <a:srgbClr val="404040"/>
        </a:solidFill>
        <a:ln>
          <a:noFill/>
        </a:ln>
        <a:effectLst/>
      </dsp:spPr>
      <dsp:style>
        <a:lnRef idx="0">
          <a:scrgbClr r="0" g="0" b="0"/>
        </a:lnRef>
        <a:fillRef idx="1">
          <a:scrgbClr r="0" g="0" b="0"/>
        </a:fillRef>
        <a:effectRef idx="0">
          <a:scrgbClr r="0" g="0" b="0"/>
        </a:effectRef>
        <a:fontRef idx="minor"/>
      </dsp:style>
    </dsp:sp>
    <dsp:sp modelId="{0166FCCA-3DEE-43D8-A3F3-B441AB5F5B87}">
      <dsp:nvSpPr>
        <dsp:cNvPr id="0" name=""/>
        <dsp:cNvSpPr/>
      </dsp:nvSpPr>
      <dsp:spPr>
        <a:xfrm>
          <a:off x="393229" y="1917955"/>
          <a:ext cx="714962" cy="714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5133B9-D5A6-4F4B-B730-91DE6529DC81}">
      <dsp:nvSpPr>
        <dsp:cNvPr id="0" name=""/>
        <dsp:cNvSpPr/>
      </dsp:nvSpPr>
      <dsp:spPr>
        <a:xfrm>
          <a:off x="1501421" y="1625470"/>
          <a:ext cx="5722338" cy="1299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76" tIns="137576" rIns="137576" bIns="137576" numCol="1" spcCol="1270" anchor="ctr" anchorCtr="0">
          <a:noAutofit/>
        </a:bodyPr>
        <a:lstStyle/>
        <a:p>
          <a:pPr marL="0" lvl="0" indent="0" algn="l" defTabSz="711200">
            <a:lnSpc>
              <a:spcPct val="100000"/>
            </a:lnSpc>
            <a:spcBef>
              <a:spcPct val="0"/>
            </a:spcBef>
            <a:spcAft>
              <a:spcPct val="35000"/>
            </a:spcAft>
            <a:buNone/>
          </a:pPr>
          <a:r>
            <a:rPr lang="en-US" sz="1600" kern="1200">
              <a:latin typeface="Franklin Gothic Book" panose="020B0503020102020204" pitchFamily="34" charset="0"/>
            </a:rPr>
            <a:t>Practice good hygiene </a:t>
          </a:r>
          <a:r>
            <a:rPr lang="en-US" sz="1600" kern="1200"/>
            <a:t>(frequent hand washing including when entering and exiting a new environment, use of hand sanitizer, disinfecting surfaces).</a:t>
          </a:r>
          <a:endParaRPr lang="en-US" sz="1600" kern="1200" dirty="0">
            <a:latin typeface="Franklin Gothic Book" panose="020B0503020102020204" pitchFamily="34" charset="0"/>
          </a:endParaRPr>
        </a:p>
      </dsp:txBody>
      <dsp:txXfrm>
        <a:off x="1501421" y="1625470"/>
        <a:ext cx="5722338" cy="1299932"/>
      </dsp:txXfrm>
    </dsp:sp>
    <dsp:sp modelId="{70A3CD7A-6E97-4B7D-9A68-8B34512824D2}">
      <dsp:nvSpPr>
        <dsp:cNvPr id="0" name=""/>
        <dsp:cNvSpPr/>
      </dsp:nvSpPr>
      <dsp:spPr>
        <a:xfrm>
          <a:off x="0" y="3250941"/>
          <a:ext cx="7223760" cy="1299932"/>
        </a:xfrm>
        <a:prstGeom prst="roundRect">
          <a:avLst>
            <a:gd name="adj" fmla="val 10000"/>
          </a:avLst>
        </a:prstGeom>
        <a:solidFill>
          <a:srgbClr val="005DAB"/>
        </a:solidFill>
        <a:ln>
          <a:noFill/>
        </a:ln>
        <a:effectLst/>
      </dsp:spPr>
      <dsp:style>
        <a:lnRef idx="0">
          <a:scrgbClr r="0" g="0" b="0"/>
        </a:lnRef>
        <a:fillRef idx="1">
          <a:scrgbClr r="0" g="0" b="0"/>
        </a:fillRef>
        <a:effectRef idx="0">
          <a:scrgbClr r="0" g="0" b="0"/>
        </a:effectRef>
        <a:fontRef idx="minor"/>
      </dsp:style>
    </dsp:sp>
    <dsp:sp modelId="{620C4705-666E-4D10-BC47-3071C55BB35C}">
      <dsp:nvSpPr>
        <dsp:cNvPr id="0" name=""/>
        <dsp:cNvSpPr/>
      </dsp:nvSpPr>
      <dsp:spPr>
        <a:xfrm>
          <a:off x="393229" y="3542870"/>
          <a:ext cx="714962" cy="7149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C56BFB-9737-4034-805C-7593582EE28C}">
      <dsp:nvSpPr>
        <dsp:cNvPr id="0" name=""/>
        <dsp:cNvSpPr/>
      </dsp:nvSpPr>
      <dsp:spPr>
        <a:xfrm>
          <a:off x="1501421" y="3250386"/>
          <a:ext cx="5722338" cy="1299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76" tIns="137576" rIns="137576" bIns="137576" numCol="1" spcCol="1270" anchor="ctr" anchorCtr="0">
          <a:noAutofit/>
        </a:bodyPr>
        <a:lstStyle/>
        <a:p>
          <a:pPr marL="0" lvl="0" indent="0" algn="l" defTabSz="711200">
            <a:lnSpc>
              <a:spcPct val="100000"/>
            </a:lnSpc>
            <a:spcBef>
              <a:spcPct val="0"/>
            </a:spcBef>
            <a:spcAft>
              <a:spcPct val="35000"/>
            </a:spcAft>
            <a:buNone/>
          </a:pPr>
          <a:r>
            <a:rPr lang="en-US" sz="1600" kern="1200">
              <a:latin typeface="Franklin Gothic Book" panose="020B0503020102020204" pitchFamily="34" charset="0"/>
            </a:rPr>
            <a:t>Staff and families monitor their own health status, and cancel visits if symptoms are present</a:t>
          </a:r>
          <a:endParaRPr lang="en-US" sz="1600" kern="1200" dirty="0">
            <a:latin typeface="Franklin Gothic Book" panose="020B0503020102020204" pitchFamily="34" charset="0"/>
          </a:endParaRPr>
        </a:p>
      </dsp:txBody>
      <dsp:txXfrm>
        <a:off x="1501421" y="3250386"/>
        <a:ext cx="5722338" cy="12999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B4467-6C0C-4581-BE01-0A553838ABF3}">
      <dsp:nvSpPr>
        <dsp:cNvPr id="0" name=""/>
        <dsp:cNvSpPr/>
      </dsp:nvSpPr>
      <dsp:spPr>
        <a:xfrm>
          <a:off x="1574" y="0"/>
          <a:ext cx="2449323" cy="4842899"/>
        </a:xfrm>
        <a:prstGeom prst="roundRect">
          <a:avLst>
            <a:gd name="adj" fmla="val 10000"/>
          </a:avLst>
        </a:prstGeom>
        <a:solidFill>
          <a:srgbClr val="005D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ranklin Gothic Book" panose="020B0503020102020204" pitchFamily="34" charset="0"/>
            </a:rPr>
            <a:t>Conditions require all in-person visits stop; only virtual visits are possible</a:t>
          </a:r>
        </a:p>
      </dsp:txBody>
      <dsp:txXfrm>
        <a:off x="1574" y="1937159"/>
        <a:ext cx="2449323" cy="1937159"/>
      </dsp:txXfrm>
    </dsp:sp>
    <dsp:sp modelId="{5F70FB70-56A0-40EB-88B5-F6DA09A52491}">
      <dsp:nvSpPr>
        <dsp:cNvPr id="0" name=""/>
        <dsp:cNvSpPr/>
      </dsp:nvSpPr>
      <dsp:spPr>
        <a:xfrm>
          <a:off x="419893" y="89891"/>
          <a:ext cx="1612685" cy="161268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C0163-38F5-4B94-8FE4-F2996D38FD9E}">
      <dsp:nvSpPr>
        <dsp:cNvPr id="0" name=""/>
        <dsp:cNvSpPr/>
      </dsp:nvSpPr>
      <dsp:spPr>
        <a:xfrm>
          <a:off x="2524378" y="0"/>
          <a:ext cx="2449323" cy="4842899"/>
        </a:xfrm>
        <a:prstGeom prst="roundRect">
          <a:avLst>
            <a:gd name="adj" fmla="val 10000"/>
          </a:avLst>
        </a:prstGeom>
        <a:solidFill>
          <a:srgbClr val="005D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ranklin Gothic Book" panose="020B0503020102020204" pitchFamily="34" charset="0"/>
            </a:rPr>
            <a:t>Conditions warrant blending virtual with limited &amp; cautious decision-making regarding any in-home visits</a:t>
          </a:r>
        </a:p>
      </dsp:txBody>
      <dsp:txXfrm>
        <a:off x="2524378" y="1937159"/>
        <a:ext cx="2449323" cy="1937159"/>
      </dsp:txXfrm>
    </dsp:sp>
    <dsp:sp modelId="{BA5A511D-7791-4611-96C8-118E2BD652FD}">
      <dsp:nvSpPr>
        <dsp:cNvPr id="0" name=""/>
        <dsp:cNvSpPr/>
      </dsp:nvSpPr>
      <dsp:spPr>
        <a:xfrm>
          <a:off x="3008801" y="89584"/>
          <a:ext cx="1612685" cy="16126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ACE7F6-6A7D-40A6-A732-CD73BB099E22}">
      <dsp:nvSpPr>
        <dsp:cNvPr id="0" name=""/>
        <dsp:cNvSpPr/>
      </dsp:nvSpPr>
      <dsp:spPr>
        <a:xfrm>
          <a:off x="5048756" y="0"/>
          <a:ext cx="2449323" cy="4842899"/>
        </a:xfrm>
        <a:prstGeom prst="roundRect">
          <a:avLst>
            <a:gd name="adj" fmla="val 10000"/>
          </a:avLst>
        </a:prstGeom>
        <a:solidFill>
          <a:srgbClr val="005D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ranklin Gothic Book" panose="020B0503020102020204" pitchFamily="34" charset="0"/>
            </a:rPr>
            <a:t>Conditions support any amount of in-person visits without caution. Virtual visits are also combined according to BPS guidelines</a:t>
          </a:r>
        </a:p>
      </dsp:txBody>
      <dsp:txXfrm>
        <a:off x="5048756" y="1937159"/>
        <a:ext cx="2449323" cy="1937159"/>
      </dsp:txXfrm>
    </dsp:sp>
    <dsp:sp modelId="{1605766B-5B65-4E94-8E89-CA04974B60A2}">
      <dsp:nvSpPr>
        <dsp:cNvPr id="0" name=""/>
        <dsp:cNvSpPr/>
      </dsp:nvSpPr>
      <dsp:spPr>
        <a:xfrm>
          <a:off x="5399397" y="89891"/>
          <a:ext cx="1612685" cy="161268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FC083D-2D8B-4D69-BB0A-3B28630F3001}">
      <dsp:nvSpPr>
        <dsp:cNvPr id="0" name=""/>
        <dsp:cNvSpPr/>
      </dsp:nvSpPr>
      <dsp:spPr>
        <a:xfrm>
          <a:off x="299923" y="3862125"/>
          <a:ext cx="6898233" cy="761049"/>
        </a:xfrm>
        <a:prstGeom prst="leftRightArrow">
          <a:avLst/>
        </a:prstGeom>
        <a:solidFill>
          <a:srgbClr val="F4F6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D4E7-9F91-4F7F-8F38-B448E97C4B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1B0F59-0444-43AF-B0A9-7BEBEEFBD4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1E94BB-5B5E-45CE-80B3-76ED8C092DCE}"/>
              </a:ext>
            </a:extLst>
          </p:cNvPr>
          <p:cNvSpPr>
            <a:spLocks noGrp="1"/>
          </p:cNvSpPr>
          <p:nvPr>
            <p:ph type="dt" sz="half" idx="10"/>
          </p:nvPr>
        </p:nvSpPr>
        <p:spPr/>
        <p:txBody>
          <a:bodyPr/>
          <a:lstStyle/>
          <a:p>
            <a:fld id="{F192F86C-35F1-41F3-902F-F22159EC99FF}" type="datetimeFigureOut">
              <a:rPr lang="en-US" smtClean="0"/>
              <a:t>5/15/2020</a:t>
            </a:fld>
            <a:endParaRPr lang="en-US"/>
          </a:p>
        </p:txBody>
      </p:sp>
      <p:sp>
        <p:nvSpPr>
          <p:cNvPr id="5" name="Footer Placeholder 4">
            <a:extLst>
              <a:ext uri="{FF2B5EF4-FFF2-40B4-BE49-F238E27FC236}">
                <a16:creationId xmlns:a16="http://schemas.microsoft.com/office/drawing/2014/main" id="{E0B372BD-8E65-4DE4-852C-F872252513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9295-2148-492A-A88C-95BA4FABE9CD}"/>
              </a:ext>
            </a:extLst>
          </p:cNvPr>
          <p:cNvSpPr>
            <a:spLocks noGrp="1"/>
          </p:cNvSpPr>
          <p:nvPr>
            <p:ph type="sldNum" sz="quarter" idx="12"/>
          </p:nvPr>
        </p:nvSpPr>
        <p:spPr/>
        <p:txBody>
          <a:bodyPr/>
          <a:lstStyle/>
          <a:p>
            <a:fld id="{7B67F53B-58B2-4B18-B25D-CF6D2A5D12B9}" type="slidenum">
              <a:rPr lang="en-US" smtClean="0"/>
              <a:t>‹#›</a:t>
            </a:fld>
            <a:endParaRPr lang="en-US"/>
          </a:p>
        </p:txBody>
      </p:sp>
    </p:spTree>
    <p:extLst>
      <p:ext uri="{BB962C8B-B14F-4D97-AF65-F5344CB8AC3E}">
        <p14:creationId xmlns:p14="http://schemas.microsoft.com/office/powerpoint/2010/main" val="47840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9F087-D14C-490D-B06D-6426EDAE82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6EE74C-166E-4DF2-A5BD-C2E150E7C2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409D3D-59BA-4EF8-8E34-1BFD8DA78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C49F5-5500-44AC-B774-1CA17B4A1AD2}"/>
              </a:ext>
            </a:extLst>
          </p:cNvPr>
          <p:cNvSpPr>
            <a:spLocks noGrp="1"/>
          </p:cNvSpPr>
          <p:nvPr>
            <p:ph type="dt" sz="half" idx="10"/>
          </p:nvPr>
        </p:nvSpPr>
        <p:spPr/>
        <p:txBody>
          <a:bodyPr/>
          <a:lstStyle/>
          <a:p>
            <a:fld id="{F192F86C-35F1-41F3-902F-F22159EC99FF}" type="datetimeFigureOut">
              <a:rPr lang="en-US" smtClean="0"/>
              <a:t>5/15/2020</a:t>
            </a:fld>
            <a:endParaRPr lang="en-US"/>
          </a:p>
        </p:txBody>
      </p:sp>
      <p:sp>
        <p:nvSpPr>
          <p:cNvPr id="6" name="Footer Placeholder 5">
            <a:extLst>
              <a:ext uri="{FF2B5EF4-FFF2-40B4-BE49-F238E27FC236}">
                <a16:creationId xmlns:a16="http://schemas.microsoft.com/office/drawing/2014/main" id="{BD89EBD0-5A42-4DAE-B508-96418F318A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8A1FE5-82A7-4AEB-B085-AD9CAE66FAEC}"/>
              </a:ext>
            </a:extLst>
          </p:cNvPr>
          <p:cNvSpPr>
            <a:spLocks noGrp="1"/>
          </p:cNvSpPr>
          <p:nvPr>
            <p:ph type="sldNum" sz="quarter" idx="12"/>
          </p:nvPr>
        </p:nvSpPr>
        <p:spPr/>
        <p:txBody>
          <a:bodyPr/>
          <a:lstStyle/>
          <a:p>
            <a:fld id="{7B67F53B-58B2-4B18-B25D-CF6D2A5D12B9}" type="slidenum">
              <a:rPr lang="en-US" smtClean="0"/>
              <a:t>‹#›</a:t>
            </a:fld>
            <a:endParaRPr lang="en-US"/>
          </a:p>
        </p:txBody>
      </p:sp>
    </p:spTree>
    <p:extLst>
      <p:ext uri="{BB962C8B-B14F-4D97-AF65-F5344CB8AC3E}">
        <p14:creationId xmlns:p14="http://schemas.microsoft.com/office/powerpoint/2010/main" val="4165348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62F3-C9E5-4A9C-9862-72F0D9C71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67F01D-84EA-4E79-A18E-A4B110B827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FA2D4-59B4-4CFB-A6F6-A11C3EA56471}"/>
              </a:ext>
            </a:extLst>
          </p:cNvPr>
          <p:cNvSpPr>
            <a:spLocks noGrp="1"/>
          </p:cNvSpPr>
          <p:nvPr>
            <p:ph type="dt" sz="half" idx="10"/>
          </p:nvPr>
        </p:nvSpPr>
        <p:spPr/>
        <p:txBody>
          <a:bodyPr/>
          <a:lstStyle/>
          <a:p>
            <a:fld id="{F192F86C-35F1-41F3-902F-F22159EC99FF}" type="datetimeFigureOut">
              <a:rPr lang="en-US" smtClean="0"/>
              <a:t>5/15/2020</a:t>
            </a:fld>
            <a:endParaRPr lang="en-US"/>
          </a:p>
        </p:txBody>
      </p:sp>
      <p:sp>
        <p:nvSpPr>
          <p:cNvPr id="5" name="Footer Placeholder 4">
            <a:extLst>
              <a:ext uri="{FF2B5EF4-FFF2-40B4-BE49-F238E27FC236}">
                <a16:creationId xmlns:a16="http://schemas.microsoft.com/office/drawing/2014/main" id="{B6EF7535-257C-44AD-B810-C15AFE590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5140A-97B2-4B3E-8635-C184F878620D}"/>
              </a:ext>
            </a:extLst>
          </p:cNvPr>
          <p:cNvSpPr>
            <a:spLocks noGrp="1"/>
          </p:cNvSpPr>
          <p:nvPr>
            <p:ph type="sldNum" sz="quarter" idx="12"/>
          </p:nvPr>
        </p:nvSpPr>
        <p:spPr/>
        <p:txBody>
          <a:bodyPr/>
          <a:lstStyle/>
          <a:p>
            <a:fld id="{7B67F53B-58B2-4B18-B25D-CF6D2A5D12B9}" type="slidenum">
              <a:rPr lang="en-US" smtClean="0"/>
              <a:t>‹#›</a:t>
            </a:fld>
            <a:endParaRPr lang="en-US"/>
          </a:p>
        </p:txBody>
      </p:sp>
    </p:spTree>
    <p:extLst>
      <p:ext uri="{BB962C8B-B14F-4D97-AF65-F5344CB8AC3E}">
        <p14:creationId xmlns:p14="http://schemas.microsoft.com/office/powerpoint/2010/main" val="3482946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813713-66D1-4AC4-9638-CD90E7CD55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174E21-8A04-4A6F-94CA-056C674ED3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A8BFD-3148-4BBC-AC93-6C800A977DD2}"/>
              </a:ext>
            </a:extLst>
          </p:cNvPr>
          <p:cNvSpPr>
            <a:spLocks noGrp="1"/>
          </p:cNvSpPr>
          <p:nvPr>
            <p:ph type="dt" sz="half" idx="10"/>
          </p:nvPr>
        </p:nvSpPr>
        <p:spPr/>
        <p:txBody>
          <a:bodyPr/>
          <a:lstStyle/>
          <a:p>
            <a:fld id="{F192F86C-35F1-41F3-902F-F22159EC99FF}" type="datetimeFigureOut">
              <a:rPr lang="en-US" smtClean="0"/>
              <a:t>5/15/2020</a:t>
            </a:fld>
            <a:endParaRPr lang="en-US"/>
          </a:p>
        </p:txBody>
      </p:sp>
      <p:sp>
        <p:nvSpPr>
          <p:cNvPr id="5" name="Footer Placeholder 4">
            <a:extLst>
              <a:ext uri="{FF2B5EF4-FFF2-40B4-BE49-F238E27FC236}">
                <a16:creationId xmlns:a16="http://schemas.microsoft.com/office/drawing/2014/main" id="{449231B5-302B-4BB3-8A2B-C60804714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22BEE-0145-4306-A776-0CF98156C3B5}"/>
              </a:ext>
            </a:extLst>
          </p:cNvPr>
          <p:cNvSpPr>
            <a:spLocks noGrp="1"/>
          </p:cNvSpPr>
          <p:nvPr>
            <p:ph type="sldNum" sz="quarter" idx="12"/>
          </p:nvPr>
        </p:nvSpPr>
        <p:spPr/>
        <p:txBody>
          <a:bodyPr/>
          <a:lstStyle/>
          <a:p>
            <a:fld id="{7B67F53B-58B2-4B18-B25D-CF6D2A5D12B9}" type="slidenum">
              <a:rPr lang="en-US" smtClean="0"/>
              <a:t>‹#›</a:t>
            </a:fld>
            <a:endParaRPr lang="en-US"/>
          </a:p>
        </p:txBody>
      </p:sp>
    </p:spTree>
    <p:extLst>
      <p:ext uri="{BB962C8B-B14F-4D97-AF65-F5344CB8AC3E}">
        <p14:creationId xmlns:p14="http://schemas.microsoft.com/office/powerpoint/2010/main" val="177634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1D229-B73F-436D-AF1F-35777FB922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BBC18C-630D-4A66-895B-06D738BEA3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9CA00-8162-41A6-B51B-EA7FBF18E65D}"/>
              </a:ext>
            </a:extLst>
          </p:cNvPr>
          <p:cNvSpPr>
            <a:spLocks noGrp="1"/>
          </p:cNvSpPr>
          <p:nvPr>
            <p:ph type="dt" sz="half" idx="10"/>
          </p:nvPr>
        </p:nvSpPr>
        <p:spPr/>
        <p:txBody>
          <a:bodyPr/>
          <a:lstStyle/>
          <a:p>
            <a:fld id="{F192F86C-35F1-41F3-902F-F22159EC99FF}" type="datetimeFigureOut">
              <a:rPr lang="en-US" smtClean="0"/>
              <a:t>5/15/2020</a:t>
            </a:fld>
            <a:endParaRPr lang="en-US"/>
          </a:p>
        </p:txBody>
      </p:sp>
      <p:sp>
        <p:nvSpPr>
          <p:cNvPr id="5" name="Footer Placeholder 4">
            <a:extLst>
              <a:ext uri="{FF2B5EF4-FFF2-40B4-BE49-F238E27FC236}">
                <a16:creationId xmlns:a16="http://schemas.microsoft.com/office/drawing/2014/main" id="{ED57162A-297C-4CAC-A4A9-A95766806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9931D-8189-43D7-8B5D-310830EF4D36}"/>
              </a:ext>
            </a:extLst>
          </p:cNvPr>
          <p:cNvSpPr>
            <a:spLocks noGrp="1"/>
          </p:cNvSpPr>
          <p:nvPr>
            <p:ph type="sldNum" sz="quarter" idx="12"/>
          </p:nvPr>
        </p:nvSpPr>
        <p:spPr/>
        <p:txBody>
          <a:bodyPr/>
          <a:lstStyle/>
          <a:p>
            <a:fld id="{7B67F53B-58B2-4B18-B25D-CF6D2A5D12B9}" type="slidenum">
              <a:rPr lang="en-US" smtClean="0"/>
              <a:t>‹#›</a:t>
            </a:fld>
            <a:endParaRPr lang="en-US"/>
          </a:p>
        </p:txBody>
      </p:sp>
    </p:spTree>
    <p:extLst>
      <p:ext uri="{BB962C8B-B14F-4D97-AF65-F5344CB8AC3E}">
        <p14:creationId xmlns:p14="http://schemas.microsoft.com/office/powerpoint/2010/main" val="1788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A4E3-ECD4-4B02-9496-AA3FDE1240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CB3B7C-44D9-4FA9-A8C1-E346F196A0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9F46ED-1579-4955-B717-86C44144904C}"/>
              </a:ext>
            </a:extLst>
          </p:cNvPr>
          <p:cNvSpPr>
            <a:spLocks noGrp="1"/>
          </p:cNvSpPr>
          <p:nvPr>
            <p:ph type="dt" sz="half" idx="10"/>
          </p:nvPr>
        </p:nvSpPr>
        <p:spPr/>
        <p:txBody>
          <a:bodyPr/>
          <a:lstStyle/>
          <a:p>
            <a:fld id="{F192F86C-35F1-41F3-902F-F22159EC99FF}" type="datetimeFigureOut">
              <a:rPr lang="en-US" smtClean="0"/>
              <a:t>5/15/2020</a:t>
            </a:fld>
            <a:endParaRPr lang="en-US"/>
          </a:p>
        </p:txBody>
      </p:sp>
      <p:sp>
        <p:nvSpPr>
          <p:cNvPr id="5" name="Footer Placeholder 4">
            <a:extLst>
              <a:ext uri="{FF2B5EF4-FFF2-40B4-BE49-F238E27FC236}">
                <a16:creationId xmlns:a16="http://schemas.microsoft.com/office/drawing/2014/main" id="{B3C62C72-E700-4FCA-83D1-AACD2ACFD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D5A09-D627-4296-8BE9-E857FCD29545}"/>
              </a:ext>
            </a:extLst>
          </p:cNvPr>
          <p:cNvSpPr>
            <a:spLocks noGrp="1"/>
          </p:cNvSpPr>
          <p:nvPr>
            <p:ph type="sldNum" sz="quarter" idx="12"/>
          </p:nvPr>
        </p:nvSpPr>
        <p:spPr/>
        <p:txBody>
          <a:bodyPr/>
          <a:lstStyle/>
          <a:p>
            <a:fld id="{7B67F53B-58B2-4B18-B25D-CF6D2A5D12B9}" type="slidenum">
              <a:rPr lang="en-US" smtClean="0"/>
              <a:t>‹#›</a:t>
            </a:fld>
            <a:endParaRPr lang="en-US"/>
          </a:p>
        </p:txBody>
      </p:sp>
    </p:spTree>
    <p:extLst>
      <p:ext uri="{BB962C8B-B14F-4D97-AF65-F5344CB8AC3E}">
        <p14:creationId xmlns:p14="http://schemas.microsoft.com/office/powerpoint/2010/main" val="101776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3D8E-9582-421A-A5CB-3E5DCF2532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03867-FCB5-4BB5-8F4A-12B63CD7D1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BD44E9-25E2-4ADD-899B-17E7007EF1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C00AB2-7CC6-4F59-ABD1-41A72F7B6E8E}"/>
              </a:ext>
            </a:extLst>
          </p:cNvPr>
          <p:cNvSpPr>
            <a:spLocks noGrp="1"/>
          </p:cNvSpPr>
          <p:nvPr>
            <p:ph type="dt" sz="half" idx="10"/>
          </p:nvPr>
        </p:nvSpPr>
        <p:spPr/>
        <p:txBody>
          <a:bodyPr/>
          <a:lstStyle/>
          <a:p>
            <a:fld id="{F192F86C-35F1-41F3-902F-F22159EC99FF}" type="datetimeFigureOut">
              <a:rPr lang="en-US" smtClean="0"/>
              <a:t>5/15/2020</a:t>
            </a:fld>
            <a:endParaRPr lang="en-US"/>
          </a:p>
        </p:txBody>
      </p:sp>
      <p:sp>
        <p:nvSpPr>
          <p:cNvPr id="6" name="Footer Placeholder 5">
            <a:extLst>
              <a:ext uri="{FF2B5EF4-FFF2-40B4-BE49-F238E27FC236}">
                <a16:creationId xmlns:a16="http://schemas.microsoft.com/office/drawing/2014/main" id="{D4F279FC-BB59-4C08-BED3-B84C3F14E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B4F864-829F-49BB-B410-18EE6B458AA4}"/>
              </a:ext>
            </a:extLst>
          </p:cNvPr>
          <p:cNvSpPr>
            <a:spLocks noGrp="1"/>
          </p:cNvSpPr>
          <p:nvPr>
            <p:ph type="sldNum" sz="quarter" idx="12"/>
          </p:nvPr>
        </p:nvSpPr>
        <p:spPr/>
        <p:txBody>
          <a:bodyPr/>
          <a:lstStyle/>
          <a:p>
            <a:fld id="{7B67F53B-58B2-4B18-B25D-CF6D2A5D12B9}" type="slidenum">
              <a:rPr lang="en-US" smtClean="0"/>
              <a:t>‹#›</a:t>
            </a:fld>
            <a:endParaRPr lang="en-US"/>
          </a:p>
        </p:txBody>
      </p:sp>
    </p:spTree>
    <p:extLst>
      <p:ext uri="{BB962C8B-B14F-4D97-AF65-F5344CB8AC3E}">
        <p14:creationId xmlns:p14="http://schemas.microsoft.com/office/powerpoint/2010/main" val="2356777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58FCA-08EE-4FF8-82B6-B8F5FE6304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54B259-FD0D-44AB-A5C0-6594C92132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D83528-B644-4481-BB75-BA69D92A53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890E6E-19A7-4944-98DE-4B2613184E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1D76C9-BF12-4C47-B35D-906E3ADE69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2C730C-2639-4A8D-AB38-FF310EC93174}"/>
              </a:ext>
            </a:extLst>
          </p:cNvPr>
          <p:cNvSpPr>
            <a:spLocks noGrp="1"/>
          </p:cNvSpPr>
          <p:nvPr>
            <p:ph type="dt" sz="half" idx="10"/>
          </p:nvPr>
        </p:nvSpPr>
        <p:spPr/>
        <p:txBody>
          <a:bodyPr/>
          <a:lstStyle/>
          <a:p>
            <a:fld id="{F192F86C-35F1-41F3-902F-F22159EC99FF}" type="datetimeFigureOut">
              <a:rPr lang="en-US" smtClean="0"/>
              <a:t>5/15/2020</a:t>
            </a:fld>
            <a:endParaRPr lang="en-US"/>
          </a:p>
        </p:txBody>
      </p:sp>
      <p:sp>
        <p:nvSpPr>
          <p:cNvPr id="8" name="Footer Placeholder 7">
            <a:extLst>
              <a:ext uri="{FF2B5EF4-FFF2-40B4-BE49-F238E27FC236}">
                <a16:creationId xmlns:a16="http://schemas.microsoft.com/office/drawing/2014/main" id="{ADD2F7AF-CCE5-42DB-AB5D-8A5B6A0F3C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9C88D0-C444-479A-9E0C-615BF39E5BE3}"/>
              </a:ext>
            </a:extLst>
          </p:cNvPr>
          <p:cNvSpPr>
            <a:spLocks noGrp="1"/>
          </p:cNvSpPr>
          <p:nvPr>
            <p:ph type="sldNum" sz="quarter" idx="12"/>
          </p:nvPr>
        </p:nvSpPr>
        <p:spPr/>
        <p:txBody>
          <a:bodyPr/>
          <a:lstStyle/>
          <a:p>
            <a:fld id="{7B67F53B-58B2-4B18-B25D-CF6D2A5D12B9}" type="slidenum">
              <a:rPr lang="en-US" smtClean="0"/>
              <a:t>‹#›</a:t>
            </a:fld>
            <a:endParaRPr lang="en-US"/>
          </a:p>
        </p:txBody>
      </p:sp>
    </p:spTree>
    <p:extLst>
      <p:ext uri="{BB962C8B-B14F-4D97-AF65-F5344CB8AC3E}">
        <p14:creationId xmlns:p14="http://schemas.microsoft.com/office/powerpoint/2010/main" val="300171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A94E-2626-4BC3-96AD-5D8933CDA7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25BAC3-5C70-4F5D-8744-A4809E5C83D9}"/>
              </a:ext>
            </a:extLst>
          </p:cNvPr>
          <p:cNvSpPr>
            <a:spLocks noGrp="1"/>
          </p:cNvSpPr>
          <p:nvPr>
            <p:ph type="dt" sz="half" idx="10"/>
          </p:nvPr>
        </p:nvSpPr>
        <p:spPr/>
        <p:txBody>
          <a:bodyPr/>
          <a:lstStyle/>
          <a:p>
            <a:fld id="{F192F86C-35F1-41F3-902F-F22159EC99FF}" type="datetimeFigureOut">
              <a:rPr lang="en-US" smtClean="0"/>
              <a:t>5/15/2020</a:t>
            </a:fld>
            <a:endParaRPr lang="en-US"/>
          </a:p>
        </p:txBody>
      </p:sp>
      <p:sp>
        <p:nvSpPr>
          <p:cNvPr id="4" name="Footer Placeholder 3">
            <a:extLst>
              <a:ext uri="{FF2B5EF4-FFF2-40B4-BE49-F238E27FC236}">
                <a16:creationId xmlns:a16="http://schemas.microsoft.com/office/drawing/2014/main" id="{3C771847-718E-4162-A761-83968D1581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140947-4992-41C8-85D6-7C29CBE5CABF}"/>
              </a:ext>
            </a:extLst>
          </p:cNvPr>
          <p:cNvSpPr>
            <a:spLocks noGrp="1"/>
          </p:cNvSpPr>
          <p:nvPr>
            <p:ph type="sldNum" sz="quarter" idx="12"/>
          </p:nvPr>
        </p:nvSpPr>
        <p:spPr/>
        <p:txBody>
          <a:bodyPr/>
          <a:lstStyle/>
          <a:p>
            <a:fld id="{7B67F53B-58B2-4B18-B25D-CF6D2A5D12B9}" type="slidenum">
              <a:rPr lang="en-US" smtClean="0"/>
              <a:t>‹#›</a:t>
            </a:fld>
            <a:endParaRPr lang="en-US"/>
          </a:p>
        </p:txBody>
      </p:sp>
    </p:spTree>
    <p:extLst>
      <p:ext uri="{BB962C8B-B14F-4D97-AF65-F5344CB8AC3E}">
        <p14:creationId xmlns:p14="http://schemas.microsoft.com/office/powerpoint/2010/main" val="349425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F0D17A-E8D6-4986-92AD-AD8E7ECCDE0D}"/>
              </a:ext>
            </a:extLst>
          </p:cNvPr>
          <p:cNvSpPr>
            <a:spLocks noGrp="1"/>
          </p:cNvSpPr>
          <p:nvPr>
            <p:ph type="dt" sz="half" idx="10"/>
          </p:nvPr>
        </p:nvSpPr>
        <p:spPr/>
        <p:txBody>
          <a:bodyPr/>
          <a:lstStyle/>
          <a:p>
            <a:fld id="{F192F86C-35F1-41F3-902F-F22159EC99FF}" type="datetimeFigureOut">
              <a:rPr lang="en-US" smtClean="0"/>
              <a:t>5/15/2020</a:t>
            </a:fld>
            <a:endParaRPr lang="en-US"/>
          </a:p>
        </p:txBody>
      </p:sp>
      <p:sp>
        <p:nvSpPr>
          <p:cNvPr id="3" name="Footer Placeholder 2">
            <a:extLst>
              <a:ext uri="{FF2B5EF4-FFF2-40B4-BE49-F238E27FC236}">
                <a16:creationId xmlns:a16="http://schemas.microsoft.com/office/drawing/2014/main" id="{D9DD5306-2AB0-48AF-AF30-20D239D7E3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B2971B-2CA3-4D92-9318-9BE7A7E2868E}"/>
              </a:ext>
            </a:extLst>
          </p:cNvPr>
          <p:cNvSpPr>
            <a:spLocks noGrp="1"/>
          </p:cNvSpPr>
          <p:nvPr>
            <p:ph type="sldNum" sz="quarter" idx="12"/>
          </p:nvPr>
        </p:nvSpPr>
        <p:spPr/>
        <p:txBody>
          <a:bodyPr/>
          <a:lstStyle/>
          <a:p>
            <a:fld id="{7B67F53B-58B2-4B18-B25D-CF6D2A5D12B9}" type="slidenum">
              <a:rPr lang="en-US" smtClean="0"/>
              <a:t>‹#›</a:t>
            </a:fld>
            <a:endParaRPr lang="en-US"/>
          </a:p>
        </p:txBody>
      </p:sp>
    </p:spTree>
    <p:extLst>
      <p:ext uri="{BB962C8B-B14F-4D97-AF65-F5344CB8AC3E}">
        <p14:creationId xmlns:p14="http://schemas.microsoft.com/office/powerpoint/2010/main" val="174158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54093-A969-184D-94B0-5B69D7E7CE56}"/>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00DB64-C346-AA4D-9F4E-CC2F0BBDA633}"/>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0D88B0-A7AE-6440-B537-CE3271C85E36}"/>
              </a:ext>
            </a:extLst>
          </p:cNvPr>
          <p:cNvSpPr>
            <a:spLocks noGrp="1"/>
          </p:cNvSpPr>
          <p:nvPr>
            <p:ph type="dt" sz="half" idx="10"/>
          </p:nvPr>
        </p:nvSpPr>
        <p:spPr/>
        <p:txBody>
          <a:bodyPr/>
          <a:lstStyle/>
          <a:p>
            <a:fld id="{35AEDF71-AB04-034C-948C-9B5910A4D54C}" type="datetimeFigureOut">
              <a:rPr lang="en-US" smtClean="0"/>
              <a:t>5/15/2020</a:t>
            </a:fld>
            <a:endParaRPr lang="en-US"/>
          </a:p>
        </p:txBody>
      </p:sp>
      <p:sp>
        <p:nvSpPr>
          <p:cNvPr id="5" name="Footer Placeholder 4">
            <a:extLst>
              <a:ext uri="{FF2B5EF4-FFF2-40B4-BE49-F238E27FC236}">
                <a16:creationId xmlns:a16="http://schemas.microsoft.com/office/drawing/2014/main" id="{2349FB39-B534-D34D-9BC4-4EC58756B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ACD8A-D5B1-A640-95E0-FFFCB3826B28}"/>
              </a:ext>
            </a:extLst>
          </p:cNvPr>
          <p:cNvSpPr>
            <a:spLocks noGrp="1"/>
          </p:cNvSpPr>
          <p:nvPr>
            <p:ph type="sldNum" sz="quarter" idx="12"/>
          </p:nvPr>
        </p:nvSpPr>
        <p:spPr/>
        <p:txBody>
          <a:bodyPr/>
          <a:lstStyle/>
          <a:p>
            <a:fld id="{26406E31-3237-DE4E-B97A-0FF428CCCB4A}" type="slidenum">
              <a:rPr lang="en-US" smtClean="0"/>
              <a:t>‹#›</a:t>
            </a:fld>
            <a:endParaRPr lang="en-US"/>
          </a:p>
        </p:txBody>
      </p:sp>
      <p:pic>
        <p:nvPicPr>
          <p:cNvPr id="8" name="Picture 7">
            <a:extLst>
              <a:ext uri="{FF2B5EF4-FFF2-40B4-BE49-F238E27FC236}">
                <a16:creationId xmlns:a16="http://schemas.microsoft.com/office/drawing/2014/main" id="{CD27C796-D338-F041-B648-2874D05F1F1F}"/>
              </a:ext>
            </a:extLst>
          </p:cNvPr>
          <p:cNvPicPr>
            <a:picLocks noChangeAspect="1"/>
          </p:cNvPicPr>
          <p:nvPr userDrawn="1"/>
        </p:nvPicPr>
        <p:blipFill>
          <a:blip r:embed="rId2"/>
          <a:srcRect/>
          <a:stretch/>
        </p:blipFill>
        <p:spPr>
          <a:xfrm>
            <a:off x="831851" y="527891"/>
            <a:ext cx="2425700" cy="660400"/>
          </a:xfrm>
          <a:prstGeom prst="rect">
            <a:avLst/>
          </a:prstGeom>
        </p:spPr>
      </p:pic>
    </p:spTree>
    <p:extLst>
      <p:ext uri="{BB962C8B-B14F-4D97-AF65-F5344CB8AC3E}">
        <p14:creationId xmlns:p14="http://schemas.microsoft.com/office/powerpoint/2010/main" val="2305013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34E1-13F4-4620-BAB1-78E6AF617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26B5EA-9E88-4DF8-B596-9C27E1135D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5AA3C5-45B4-4DBF-B5F9-81441630B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A64771-888B-4CB0-9A82-75CA3E3B979E}"/>
              </a:ext>
            </a:extLst>
          </p:cNvPr>
          <p:cNvSpPr>
            <a:spLocks noGrp="1"/>
          </p:cNvSpPr>
          <p:nvPr>
            <p:ph type="dt" sz="half" idx="10"/>
          </p:nvPr>
        </p:nvSpPr>
        <p:spPr/>
        <p:txBody>
          <a:bodyPr/>
          <a:lstStyle/>
          <a:p>
            <a:fld id="{F192F86C-35F1-41F3-902F-F22159EC99FF}" type="datetimeFigureOut">
              <a:rPr lang="en-US" smtClean="0"/>
              <a:t>5/15/2020</a:t>
            </a:fld>
            <a:endParaRPr lang="en-US"/>
          </a:p>
        </p:txBody>
      </p:sp>
      <p:sp>
        <p:nvSpPr>
          <p:cNvPr id="6" name="Footer Placeholder 5">
            <a:extLst>
              <a:ext uri="{FF2B5EF4-FFF2-40B4-BE49-F238E27FC236}">
                <a16:creationId xmlns:a16="http://schemas.microsoft.com/office/drawing/2014/main" id="{B8EADF07-0411-4AB7-AAD5-218FBDDACE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496CD3-09B7-4404-A6F4-615B48F434B9}"/>
              </a:ext>
            </a:extLst>
          </p:cNvPr>
          <p:cNvSpPr>
            <a:spLocks noGrp="1"/>
          </p:cNvSpPr>
          <p:nvPr>
            <p:ph type="sldNum" sz="quarter" idx="12"/>
          </p:nvPr>
        </p:nvSpPr>
        <p:spPr/>
        <p:txBody>
          <a:bodyPr/>
          <a:lstStyle/>
          <a:p>
            <a:fld id="{7B67F53B-58B2-4B18-B25D-CF6D2A5D12B9}" type="slidenum">
              <a:rPr lang="en-US" smtClean="0"/>
              <a:t>‹#›</a:t>
            </a:fld>
            <a:endParaRPr lang="en-US"/>
          </a:p>
        </p:txBody>
      </p:sp>
    </p:spTree>
    <p:extLst>
      <p:ext uri="{BB962C8B-B14F-4D97-AF65-F5344CB8AC3E}">
        <p14:creationId xmlns:p14="http://schemas.microsoft.com/office/powerpoint/2010/main" val="3264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C73C1E-BBC3-447B-A331-1FFBB0C1C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6281DD-BDC1-462F-8702-08815B1BF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80313-9615-45EB-8050-5A327E7668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2F86C-35F1-41F3-902F-F22159EC99FF}" type="datetimeFigureOut">
              <a:rPr lang="en-US" smtClean="0"/>
              <a:t>5/15/2020</a:t>
            </a:fld>
            <a:endParaRPr lang="en-US"/>
          </a:p>
        </p:txBody>
      </p:sp>
      <p:sp>
        <p:nvSpPr>
          <p:cNvPr id="5" name="Footer Placeholder 4">
            <a:extLst>
              <a:ext uri="{FF2B5EF4-FFF2-40B4-BE49-F238E27FC236}">
                <a16:creationId xmlns:a16="http://schemas.microsoft.com/office/drawing/2014/main" id="{195A5DB5-6492-419B-9C77-3CCAA9EF6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B5F3B0-F67E-4272-94E2-68B4C09DC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7F53B-58B2-4B18-B25D-CF6D2A5D12B9}" type="slidenum">
              <a:rPr lang="en-US" smtClean="0"/>
              <a:t>‹#›</a:t>
            </a:fld>
            <a:endParaRPr lang="en-US"/>
          </a:p>
        </p:txBody>
      </p:sp>
    </p:spTree>
    <p:extLst>
      <p:ext uri="{BB962C8B-B14F-4D97-AF65-F5344CB8AC3E}">
        <p14:creationId xmlns:p14="http://schemas.microsoft.com/office/powerpoint/2010/main" val="590399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jp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healthyfamiliesamerica.org/hfa-response-to-covid-19/what-makes-a-virtual-home-visit-a-vis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5.jpg"/><Relationship Id="rId5" Type="http://schemas.openxmlformats.org/officeDocument/2006/relationships/diagramQuickStyle" Target="../diagrams/quickStyle3.xml"/><Relationship Id="rId10" Type="http://schemas.openxmlformats.org/officeDocument/2006/relationships/image" Target="../media/image13.svg"/><Relationship Id="rId4" Type="http://schemas.openxmlformats.org/officeDocument/2006/relationships/diagramLayout" Target="../diagrams/layout3.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8" Type="http://schemas.openxmlformats.org/officeDocument/2006/relationships/hyperlink" Target="https://www.healthyfamiliesamerica.org/staying-connected-to-us-and-to-your-team/" TargetMode="External"/><Relationship Id="rId3" Type="http://schemas.openxmlformats.org/officeDocument/2006/relationships/image" Target="../media/image13.svg"/><Relationship Id="rId7" Type="http://schemas.openxmlformats.org/officeDocument/2006/relationships/hyperlink" Target="https://www.cdc.gov/coronavirus/2019-ncov/community/reopen-guidance.html"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Graphic 4" descr="Home">
            <a:extLst>
              <a:ext uri="{FF2B5EF4-FFF2-40B4-BE49-F238E27FC236}">
                <a16:creationId xmlns:a16="http://schemas.microsoft.com/office/drawing/2014/main" id="{212EF345-CA0B-445E-8E85-10FB282B53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6859" y="982364"/>
            <a:ext cx="2648371" cy="2648371"/>
          </a:xfrm>
          <a:prstGeom prst="rect">
            <a:avLst/>
          </a:prstGeom>
        </p:spPr>
      </p:pic>
      <p:sp>
        <p:nvSpPr>
          <p:cNvPr id="14" name="Rectangle 13">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DB12D1-2AC3-4128-BE95-8411833870C4}"/>
              </a:ext>
            </a:extLst>
          </p:cNvPr>
          <p:cNvSpPr>
            <a:spLocks noGrp="1"/>
          </p:cNvSpPr>
          <p:nvPr>
            <p:ph type="title"/>
          </p:nvPr>
        </p:nvSpPr>
        <p:spPr>
          <a:xfrm>
            <a:off x="527538" y="4756638"/>
            <a:ext cx="11139854" cy="930447"/>
          </a:xfrm>
        </p:spPr>
        <p:txBody>
          <a:bodyPr vert="horz" lIns="91440" tIns="45720" rIns="91440" bIns="45720" rtlCol="0" anchor="b">
            <a:normAutofit fontScale="90000"/>
          </a:bodyPr>
          <a:lstStyle/>
          <a:p>
            <a:pPr algn="ctr"/>
            <a:r>
              <a:rPr lang="en-US" sz="4200" dirty="0">
                <a:solidFill>
                  <a:srgbClr val="FFFFFF"/>
                </a:solidFill>
              </a:rPr>
              <a:t>HFA Home Visiting: Continued use of virtual home visits</a:t>
            </a:r>
          </a:p>
        </p:txBody>
      </p:sp>
      <p:pic>
        <p:nvPicPr>
          <p:cNvPr id="7" name="Picture 6" descr="A picture containing drawing&#10;&#10;Description automatically generated">
            <a:extLst>
              <a:ext uri="{FF2B5EF4-FFF2-40B4-BE49-F238E27FC236}">
                <a16:creationId xmlns:a16="http://schemas.microsoft.com/office/drawing/2014/main" id="{A4DFE5DA-7B52-4B09-B00C-FA76D9E46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1" y="1940872"/>
            <a:ext cx="2659472" cy="731354"/>
          </a:xfrm>
          <a:prstGeom prst="rect">
            <a:avLst/>
          </a:prstGeom>
        </p:spPr>
      </p:pic>
      <p:pic>
        <p:nvPicPr>
          <p:cNvPr id="4" name="Graphic 3" descr="Home">
            <a:extLst>
              <a:ext uri="{FF2B5EF4-FFF2-40B4-BE49-F238E27FC236}">
                <a16:creationId xmlns:a16="http://schemas.microsoft.com/office/drawing/2014/main" id="{41A58426-2386-42AF-A680-84CD19818B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0143" y="983211"/>
            <a:ext cx="2646677" cy="2646677"/>
          </a:xfrm>
          <a:prstGeom prst="rect">
            <a:avLst/>
          </a:prstGeom>
        </p:spPr>
      </p:pic>
      <p:cxnSp>
        <p:nvCxnSpPr>
          <p:cNvPr id="16" name="Straight Connector 15">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Graphic 5" descr="Home">
            <a:extLst>
              <a:ext uri="{FF2B5EF4-FFF2-40B4-BE49-F238E27FC236}">
                <a16:creationId xmlns:a16="http://schemas.microsoft.com/office/drawing/2014/main" id="{305CBA1B-F3E8-4444-8080-0EF0E4BC31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25269" y="1004677"/>
            <a:ext cx="2648372" cy="2648372"/>
          </a:xfrm>
          <a:prstGeom prst="rect">
            <a:avLst/>
          </a:prstGeom>
        </p:spPr>
      </p:pic>
      <p:cxnSp>
        <p:nvCxnSpPr>
          <p:cNvPr id="20" name="Straight Connector 19">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77E8CACF-762E-4C15-906D-E3FF7101A72A}"/>
              </a:ext>
            </a:extLst>
          </p:cNvPr>
          <p:cNvSpPr txBox="1">
            <a:spLocks/>
          </p:cNvSpPr>
          <p:nvPr/>
        </p:nvSpPr>
        <p:spPr>
          <a:xfrm>
            <a:off x="526073" y="5738691"/>
            <a:ext cx="11139854" cy="38945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solidFill>
                  <a:srgbClr val="FFFFFF"/>
                </a:solidFill>
              </a:rPr>
              <a:t>Updated 5/15/2020</a:t>
            </a:r>
          </a:p>
        </p:txBody>
      </p:sp>
    </p:spTree>
    <p:extLst>
      <p:ext uri="{BB962C8B-B14F-4D97-AF65-F5344CB8AC3E}">
        <p14:creationId xmlns:p14="http://schemas.microsoft.com/office/powerpoint/2010/main" val="1384018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332ED48-B33A-42D4-A00E-AAB821DBF398}"/>
              </a:ext>
            </a:extLst>
          </p:cNvPr>
          <p:cNvGrpSpPr>
            <a:grpSpLocks noChangeAspect="1"/>
          </p:cNvGrpSpPr>
          <p:nvPr/>
        </p:nvGrpSpPr>
        <p:grpSpPr>
          <a:xfrm>
            <a:off x="2346960" y="1575971"/>
            <a:ext cx="7498080" cy="4842899"/>
            <a:chOff x="0" y="0"/>
            <a:chExt cx="8128000" cy="5418667"/>
          </a:xfrm>
        </p:grpSpPr>
        <p:graphicFrame>
          <p:nvGraphicFramePr>
            <p:cNvPr id="9" name="Diagram 8">
              <a:extLst>
                <a:ext uri="{FF2B5EF4-FFF2-40B4-BE49-F238E27FC236}">
                  <a16:creationId xmlns:a16="http://schemas.microsoft.com/office/drawing/2014/main" id="{FDC63EE4-9562-4562-A24A-FB0F1A093D1F}"/>
                </a:ext>
              </a:extLst>
            </p:cNvPr>
            <p:cNvGraphicFramePr/>
            <p:nvPr>
              <p:extLst>
                <p:ext uri="{D42A27DB-BD31-4B8C-83A1-F6EECF244321}">
                  <p14:modId xmlns:p14="http://schemas.microsoft.com/office/powerpoint/2010/main" val="2758457072"/>
                </p:ext>
              </p:extLst>
            </p:nvPr>
          </p:nvGraphicFramePr>
          <p:xfrm>
            <a:off x="0" y="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7">
              <a:extLst>
                <a:ext uri="{FF2B5EF4-FFF2-40B4-BE49-F238E27FC236}">
                  <a16:creationId xmlns:a16="http://schemas.microsoft.com/office/drawing/2014/main" id="{8A697508-853B-432B-88DB-BD031EA209A1}"/>
                </a:ext>
              </a:extLst>
            </p:cNvPr>
            <p:cNvSpPr txBox="1"/>
            <p:nvPr/>
          </p:nvSpPr>
          <p:spPr>
            <a:xfrm>
              <a:off x="714661" y="4531926"/>
              <a:ext cx="6698827" cy="670804"/>
            </a:xfrm>
            <a:prstGeom prst="rect">
              <a:avLst/>
            </a:prstGeom>
            <a:noFill/>
          </p:spPr>
          <p:txBody>
            <a:bodyPr wrap="square" rtlCol="0">
              <a:noAutofit/>
            </a:bodyPr>
            <a:lstStyle/>
            <a:p>
              <a:pPr marL="0" marR="0" algn="ctr">
                <a:lnSpc>
                  <a:spcPct val="120000"/>
                </a:lnSpc>
                <a:spcBef>
                  <a:spcPts val="0"/>
                </a:spcBef>
                <a:spcAft>
                  <a:spcPts val="800"/>
                </a:spcAft>
              </a:pPr>
              <a:r>
                <a:rPr lang="en-US" sz="16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All home visits, virtual and in-person, are still HFA home</a:t>
              </a:r>
              <a:r>
                <a:rPr lang="en-US"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visits.</a:t>
              </a:r>
              <a:endParaRPr lang="en-US"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5F7D17E3-A982-41A1-8CDC-FFEF956B950C}"/>
              </a:ext>
            </a:extLst>
          </p:cNvPr>
          <p:cNvGrpSpPr/>
          <p:nvPr/>
        </p:nvGrpSpPr>
        <p:grpSpPr>
          <a:xfrm>
            <a:off x="581214" y="281436"/>
            <a:ext cx="11029571" cy="1101543"/>
            <a:chOff x="309576" y="1134877"/>
            <a:chExt cx="11029571" cy="1101543"/>
          </a:xfrm>
        </p:grpSpPr>
        <p:pic>
          <p:nvPicPr>
            <p:cNvPr id="10" name="Picture 9" descr="A picture containing drawing&#10;&#10;Description automatically generated">
              <a:extLst>
                <a:ext uri="{FF2B5EF4-FFF2-40B4-BE49-F238E27FC236}">
                  <a16:creationId xmlns:a16="http://schemas.microsoft.com/office/drawing/2014/main" id="{7A650D8B-E299-4947-900E-39E981CEC2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157" y="1225379"/>
              <a:ext cx="3027923" cy="830635"/>
            </a:xfrm>
            <a:prstGeom prst="rect">
              <a:avLst/>
            </a:prstGeom>
          </p:spPr>
        </p:pic>
        <p:sp>
          <p:nvSpPr>
            <p:cNvPr id="13" name="Rectangle 12">
              <a:extLst>
                <a:ext uri="{FF2B5EF4-FFF2-40B4-BE49-F238E27FC236}">
                  <a16:creationId xmlns:a16="http://schemas.microsoft.com/office/drawing/2014/main" id="{9B74985C-D6A7-4EE0-B7F2-2B256F8D79E8}"/>
                </a:ext>
              </a:extLst>
            </p:cNvPr>
            <p:cNvSpPr/>
            <p:nvPr/>
          </p:nvSpPr>
          <p:spPr>
            <a:xfrm>
              <a:off x="309576" y="1134878"/>
              <a:ext cx="3332602" cy="1101542"/>
            </a:xfrm>
            <a:prstGeom prst="rect">
              <a:avLst/>
            </a:prstGeom>
            <a:noFill/>
            <a:ln w="762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AF5B9C-4C47-46FE-B690-F37DA003BBC2}"/>
                </a:ext>
              </a:extLst>
            </p:cNvPr>
            <p:cNvSpPr/>
            <p:nvPr/>
          </p:nvSpPr>
          <p:spPr>
            <a:xfrm>
              <a:off x="3642177" y="1134877"/>
              <a:ext cx="7696970" cy="1101542"/>
            </a:xfrm>
            <a:prstGeom prst="rect">
              <a:avLst/>
            </a:prstGeom>
            <a:solidFill>
              <a:schemeClr val="tx1">
                <a:lumMod val="75000"/>
                <a:lumOff val="25000"/>
              </a:schemeClr>
            </a:solidFill>
            <a:ln w="762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Franklin Gothic Book" panose="020B0503020102020204" pitchFamily="34" charset="0"/>
                  <a:ea typeface="Times New Roman" panose="02020603050405020304" pitchFamily="18" charset="0"/>
                  <a:cs typeface="Arial" panose="020B0604020202020204" pitchFamily="34" charset="0"/>
                </a:rPr>
                <a:t>This graphic provides the full range of HFA home visiting options, however during the pandemic and until public health risk is minimized as stated above, HFA recommends only the red and yellow options be exercised.</a:t>
              </a:r>
              <a:endParaRPr lang="en-US" dirty="0"/>
            </a:p>
          </p:txBody>
        </p:sp>
      </p:grpSp>
    </p:spTree>
    <p:extLst>
      <p:ext uri="{BB962C8B-B14F-4D97-AF65-F5344CB8AC3E}">
        <p14:creationId xmlns:p14="http://schemas.microsoft.com/office/powerpoint/2010/main" val="68976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C5E006-A5CD-46D3-8832-C39C14925CE6}"/>
              </a:ext>
            </a:extLst>
          </p:cNvPr>
          <p:cNvSpPr>
            <a:spLocks noGrp="1"/>
          </p:cNvSpPr>
          <p:nvPr>
            <p:ph type="title"/>
          </p:nvPr>
        </p:nvSpPr>
        <p:spPr/>
        <p:txBody>
          <a:bodyPr/>
          <a:lstStyle/>
          <a:p>
            <a:r>
              <a:rPr lang="en-US" b="1" dirty="0">
                <a:solidFill>
                  <a:srgbClr val="404040"/>
                </a:solidFill>
                <a:latin typeface="Franklin Gothic Book" panose="020B0503020102020204" pitchFamily="34" charset="0"/>
              </a:rPr>
              <a:t>From a fidelity perspective</a:t>
            </a:r>
          </a:p>
        </p:txBody>
      </p:sp>
      <p:sp>
        <p:nvSpPr>
          <p:cNvPr id="4" name="Content Placeholder 3">
            <a:extLst>
              <a:ext uri="{FF2B5EF4-FFF2-40B4-BE49-F238E27FC236}">
                <a16:creationId xmlns:a16="http://schemas.microsoft.com/office/drawing/2014/main" id="{4E565A43-F5B9-4314-A576-8CA12D996730}"/>
              </a:ext>
            </a:extLst>
          </p:cNvPr>
          <p:cNvSpPr>
            <a:spLocks noGrp="1"/>
          </p:cNvSpPr>
          <p:nvPr>
            <p:ph idx="1"/>
          </p:nvPr>
        </p:nvSpPr>
        <p:spPr>
          <a:xfrm>
            <a:off x="838199" y="1622728"/>
            <a:ext cx="10025543" cy="909186"/>
          </a:xfrm>
        </p:spPr>
        <p:txBody>
          <a:bodyPr>
            <a:normAutofit fontScale="92500"/>
          </a:bodyPr>
          <a:lstStyle/>
          <a:p>
            <a:pPr marL="0" indent="0">
              <a:lnSpc>
                <a:spcPct val="110000"/>
              </a:lnSpc>
              <a:spcBef>
                <a:spcPts val="0"/>
              </a:spcBef>
              <a:buNone/>
            </a:pPr>
            <a:r>
              <a:rPr lang="en-US" sz="1600" dirty="0">
                <a:latin typeface="Franklin Gothic Book" panose="020B0503020102020204" pitchFamily="34" charset="0"/>
              </a:rPr>
              <a:t>As states and municipalities make decisions about loosening COVID-19 restrictions, HFA continues to allow, and highly recommends, the continued use (for as long as needed) of virtual home visits conducted via phone or ideally, a video conference platform like Zoom, FaceTime, etc., for all families, consistent with existing HFA Best Practice Standards. </a:t>
            </a:r>
          </a:p>
        </p:txBody>
      </p:sp>
      <p:sp>
        <p:nvSpPr>
          <p:cNvPr id="5" name="TextBox 4">
            <a:extLst>
              <a:ext uri="{FF2B5EF4-FFF2-40B4-BE49-F238E27FC236}">
                <a16:creationId xmlns:a16="http://schemas.microsoft.com/office/drawing/2014/main" id="{418B50D7-5318-4844-B671-8462B0423730}"/>
              </a:ext>
            </a:extLst>
          </p:cNvPr>
          <p:cNvSpPr txBox="1"/>
          <p:nvPr/>
        </p:nvSpPr>
        <p:spPr>
          <a:xfrm>
            <a:off x="838200" y="3792732"/>
            <a:ext cx="10025542" cy="1938992"/>
          </a:xfrm>
          <a:prstGeom prst="rect">
            <a:avLst/>
          </a:prstGeom>
          <a:noFill/>
        </p:spPr>
        <p:txBody>
          <a:bodyPr wrap="square" rtlCol="0">
            <a:spAutoFit/>
          </a:bodyPr>
          <a:lstStyle/>
          <a:p>
            <a:r>
              <a:rPr lang="en-US" sz="1500" dirty="0">
                <a:latin typeface="Franklin Gothic Book" panose="020B0503020102020204" pitchFamily="34" charset="0"/>
              </a:rPr>
              <a:t>It is permissible by the HFA model, for as long as coronavirus precautions should be exercised - until a vaccine and effective treatments are available, to continue with 100% virtual visits. Subsequent to that, and coinciding with the release of revised HFA Best Practice Standards (BPS), additional model guidance will be provided on the long-term, permanent use of virtual home visiting services in combination with in-person visits.</a:t>
            </a:r>
          </a:p>
          <a:p>
            <a:r>
              <a:rPr lang="en-US" sz="1500" dirty="0">
                <a:latin typeface="Franklin Gothic Book" panose="020B0503020102020204" pitchFamily="34" charset="0"/>
              </a:rPr>
              <a:t>Currently, decisions at the local level to resume in-person home visits must be done cautiously and be driven by the goal of minimizing public health risks and prioritizing the health and safety of all staff and families. Sites that choose to resume in-person home visiting must continue to monitor local public health incidence reporting and make adjustments to their home visiting practices as resurgence of the outbreak can and will occur within different communities at different times. </a:t>
            </a:r>
          </a:p>
        </p:txBody>
      </p:sp>
      <p:sp>
        <p:nvSpPr>
          <p:cNvPr id="6" name="TextBox 5">
            <a:extLst>
              <a:ext uri="{FF2B5EF4-FFF2-40B4-BE49-F238E27FC236}">
                <a16:creationId xmlns:a16="http://schemas.microsoft.com/office/drawing/2014/main" id="{EF1EF9D6-556C-44E7-8680-D3982C2B433D}"/>
              </a:ext>
            </a:extLst>
          </p:cNvPr>
          <p:cNvSpPr txBox="1"/>
          <p:nvPr/>
        </p:nvSpPr>
        <p:spPr>
          <a:xfrm>
            <a:off x="396125" y="2463953"/>
            <a:ext cx="10997967" cy="1323439"/>
          </a:xfrm>
          <a:prstGeom prst="rect">
            <a:avLst/>
          </a:prstGeom>
          <a:solidFill>
            <a:srgbClr val="404040"/>
          </a:solidFill>
        </p:spPr>
        <p:txBody>
          <a:bodyPr wrap="square" rtlCol="0">
            <a:spAutoFit/>
          </a:bodyPr>
          <a:lstStyle/>
          <a:p>
            <a:r>
              <a:rPr lang="en-US" sz="2000" i="1" dirty="0">
                <a:solidFill>
                  <a:schemeClr val="bg1"/>
                </a:solidFill>
                <a:latin typeface="Franklin Gothic Book" panose="020B0503020102020204" pitchFamily="34" charset="0"/>
              </a:rPr>
              <a:t>From a fidelity perspective, HFA currently regards virtual home visits and in-home visits equally, when conducted in accordance with </a:t>
            </a:r>
            <a:r>
              <a:rPr lang="en-US" sz="2000" i="1" u="sng" dirty="0">
                <a:solidFill>
                  <a:schemeClr val="accent1">
                    <a:lumMod val="40000"/>
                    <a:lumOff val="60000"/>
                  </a:schemeClr>
                </a:solidFill>
                <a:latin typeface="Franklin Gothic Book" panose="020B0503020102020204" pitchFamily="34" charset="0"/>
                <a:hlinkClick r:id="rId2">
                  <a:extLst>
                    <a:ext uri="{A12FA001-AC4F-418D-AE19-62706E023703}">
                      <ahyp:hlinkClr xmlns:ahyp="http://schemas.microsoft.com/office/drawing/2018/hyperlinkcolor" val="tx"/>
                    </a:ext>
                  </a:extLst>
                </a:hlinkClick>
              </a:rPr>
              <a:t>existing home visit definition criteria and guidance</a:t>
            </a:r>
            <a:r>
              <a:rPr lang="en-US" sz="2000" i="1" dirty="0">
                <a:solidFill>
                  <a:schemeClr val="bg1"/>
                </a:solidFill>
                <a:latin typeface="Franklin Gothic Book" panose="020B0503020102020204" pitchFamily="34" charset="0"/>
              </a:rPr>
              <a:t>. We trust local service providers to make the best decision on which visit format to utilize given community conditions, family needs, and staff and family safety issues.</a:t>
            </a:r>
            <a:endParaRPr lang="en-US" sz="2000" dirty="0">
              <a:solidFill>
                <a:schemeClr val="bg1"/>
              </a:solidFill>
              <a:latin typeface="Franklin Gothic Book" panose="020B050302010202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B8FACE56-0697-41B4-BDF1-5F555509E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 y="5920299"/>
            <a:ext cx="2729917" cy="748885"/>
          </a:xfrm>
          <a:prstGeom prst="rect">
            <a:avLst/>
          </a:prstGeom>
        </p:spPr>
      </p:pic>
    </p:spTree>
    <p:extLst>
      <p:ext uri="{BB962C8B-B14F-4D97-AF65-F5344CB8AC3E}">
        <p14:creationId xmlns:p14="http://schemas.microsoft.com/office/powerpoint/2010/main" val="3108245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332ED48-B33A-42D4-A00E-AAB821DBF398}"/>
              </a:ext>
            </a:extLst>
          </p:cNvPr>
          <p:cNvGrpSpPr>
            <a:grpSpLocks noChangeAspect="1"/>
          </p:cNvGrpSpPr>
          <p:nvPr/>
        </p:nvGrpSpPr>
        <p:grpSpPr>
          <a:xfrm>
            <a:off x="2346960" y="1575971"/>
            <a:ext cx="7498080" cy="4842899"/>
            <a:chOff x="0" y="0"/>
            <a:chExt cx="8128000" cy="5418667"/>
          </a:xfrm>
        </p:grpSpPr>
        <p:graphicFrame>
          <p:nvGraphicFramePr>
            <p:cNvPr id="9" name="Diagram 8">
              <a:extLst>
                <a:ext uri="{FF2B5EF4-FFF2-40B4-BE49-F238E27FC236}">
                  <a16:creationId xmlns:a16="http://schemas.microsoft.com/office/drawing/2014/main" id="{FDC63EE4-9562-4562-A24A-FB0F1A093D1F}"/>
                </a:ext>
              </a:extLst>
            </p:cNvPr>
            <p:cNvGraphicFramePr/>
            <p:nvPr/>
          </p:nvGraphicFramePr>
          <p:xfrm>
            <a:off x="0" y="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7">
              <a:extLst>
                <a:ext uri="{FF2B5EF4-FFF2-40B4-BE49-F238E27FC236}">
                  <a16:creationId xmlns:a16="http://schemas.microsoft.com/office/drawing/2014/main" id="{8A697508-853B-432B-88DB-BD031EA209A1}"/>
                </a:ext>
              </a:extLst>
            </p:cNvPr>
            <p:cNvSpPr txBox="1"/>
            <p:nvPr/>
          </p:nvSpPr>
          <p:spPr>
            <a:xfrm>
              <a:off x="714661" y="4531926"/>
              <a:ext cx="6698827" cy="670804"/>
            </a:xfrm>
            <a:prstGeom prst="rect">
              <a:avLst/>
            </a:prstGeom>
            <a:noFill/>
          </p:spPr>
          <p:txBody>
            <a:bodyPr wrap="square" rtlCol="0">
              <a:noAutofit/>
            </a:bodyPr>
            <a:lstStyle/>
            <a:p>
              <a:pPr marL="0" marR="0" algn="ctr">
                <a:lnSpc>
                  <a:spcPct val="120000"/>
                </a:lnSpc>
                <a:spcBef>
                  <a:spcPts val="0"/>
                </a:spcBef>
                <a:spcAft>
                  <a:spcPts val="800"/>
                </a:spcAft>
              </a:pPr>
              <a:r>
                <a:rPr lang="en-US" sz="16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All home visits, virtual and in-person, are still HFA home</a:t>
              </a:r>
              <a:r>
                <a:rPr lang="en-US"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visits.</a:t>
              </a:r>
              <a:endParaRPr lang="en-US" dirty="0">
                <a:solidFill>
                  <a:srgbClr val="5A5A5A"/>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5F7D17E3-A982-41A1-8CDC-FFEF956B950C}"/>
              </a:ext>
            </a:extLst>
          </p:cNvPr>
          <p:cNvGrpSpPr/>
          <p:nvPr/>
        </p:nvGrpSpPr>
        <p:grpSpPr>
          <a:xfrm>
            <a:off x="581214" y="281436"/>
            <a:ext cx="11029571" cy="1101543"/>
            <a:chOff x="309576" y="1134877"/>
            <a:chExt cx="11029571" cy="1101543"/>
          </a:xfrm>
        </p:grpSpPr>
        <p:pic>
          <p:nvPicPr>
            <p:cNvPr id="10" name="Picture 9" descr="A picture containing drawing&#10;&#10;Description automatically generated">
              <a:extLst>
                <a:ext uri="{FF2B5EF4-FFF2-40B4-BE49-F238E27FC236}">
                  <a16:creationId xmlns:a16="http://schemas.microsoft.com/office/drawing/2014/main" id="{7A650D8B-E299-4947-900E-39E981CEC2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157" y="1225379"/>
              <a:ext cx="3027923" cy="830635"/>
            </a:xfrm>
            <a:prstGeom prst="rect">
              <a:avLst/>
            </a:prstGeom>
          </p:spPr>
        </p:pic>
        <p:sp>
          <p:nvSpPr>
            <p:cNvPr id="13" name="Rectangle 12">
              <a:extLst>
                <a:ext uri="{FF2B5EF4-FFF2-40B4-BE49-F238E27FC236}">
                  <a16:creationId xmlns:a16="http://schemas.microsoft.com/office/drawing/2014/main" id="{9B74985C-D6A7-4EE0-B7F2-2B256F8D79E8}"/>
                </a:ext>
              </a:extLst>
            </p:cNvPr>
            <p:cNvSpPr/>
            <p:nvPr/>
          </p:nvSpPr>
          <p:spPr>
            <a:xfrm>
              <a:off x="309576" y="1134878"/>
              <a:ext cx="3332602" cy="1101542"/>
            </a:xfrm>
            <a:prstGeom prst="rect">
              <a:avLst/>
            </a:prstGeom>
            <a:noFill/>
            <a:ln w="762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AF5B9C-4C47-46FE-B690-F37DA003BBC2}"/>
                </a:ext>
              </a:extLst>
            </p:cNvPr>
            <p:cNvSpPr/>
            <p:nvPr/>
          </p:nvSpPr>
          <p:spPr>
            <a:xfrm>
              <a:off x="3642177" y="1134877"/>
              <a:ext cx="7696970" cy="1101542"/>
            </a:xfrm>
            <a:prstGeom prst="rect">
              <a:avLst/>
            </a:prstGeom>
            <a:solidFill>
              <a:schemeClr val="tx1">
                <a:lumMod val="75000"/>
                <a:lumOff val="25000"/>
              </a:schemeClr>
            </a:solidFill>
            <a:ln w="762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Franklin Gothic Book" panose="020B0503020102020204" pitchFamily="34" charset="0"/>
                  <a:ea typeface="Times New Roman" panose="02020603050405020304" pitchFamily="18" charset="0"/>
                  <a:cs typeface="Arial" panose="020B0604020202020204" pitchFamily="34" charset="0"/>
                </a:rPr>
                <a:t>This graphic provides the full range of HFA home visiting options, however during the pandemic and until public health risk is minimized, HFA recommends only the red and yellow options be exercised.</a:t>
              </a:r>
              <a:endParaRPr lang="en-US" dirty="0"/>
            </a:p>
          </p:txBody>
        </p:sp>
      </p:grpSp>
    </p:spTree>
    <p:extLst>
      <p:ext uri="{BB962C8B-B14F-4D97-AF65-F5344CB8AC3E}">
        <p14:creationId xmlns:p14="http://schemas.microsoft.com/office/powerpoint/2010/main" val="246323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DAB"/>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4888459-2596-4C58-B7F9-1946F8FFA041}"/>
              </a:ext>
            </a:extLst>
          </p:cNvPr>
          <p:cNvSpPr txBox="1">
            <a:spLocks/>
          </p:cNvSpPr>
          <p:nvPr/>
        </p:nvSpPr>
        <p:spPr>
          <a:xfrm>
            <a:off x="6519158" y="4645208"/>
            <a:ext cx="5249684" cy="1934266"/>
          </a:xfrm>
          <a:prstGeom prst="rect">
            <a:avLst/>
          </a:prstGeom>
          <a:solidFill>
            <a:srgbClr val="005DAB"/>
          </a:solidFill>
          <a:ln w="76200">
            <a:solidFill>
              <a:srgbClr val="FFC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000" dirty="0">
                <a:solidFill>
                  <a:schemeClr val="bg1"/>
                </a:solidFill>
                <a:latin typeface="Franklin Gothic Book" panose="020B0503020102020204" pitchFamily="34" charset="0"/>
                <a:ea typeface="Times New Roman" panose="02020603050405020304" pitchFamily="18" charset="0"/>
                <a:cs typeface="Times New Roman" panose="02020603050405020304" pitchFamily="18" charset="0"/>
              </a:rPr>
              <a:t>Conditions warrant the blending of some amount of in-person contact with continued virtual home visits. While providing blended services, staff will need to make in-the-moment decisions about whether it is safe to conduct an in-person visit.</a:t>
            </a:r>
          </a:p>
        </p:txBody>
      </p:sp>
      <p:sp>
        <p:nvSpPr>
          <p:cNvPr id="6" name="Title 1">
            <a:extLst>
              <a:ext uri="{FF2B5EF4-FFF2-40B4-BE49-F238E27FC236}">
                <a16:creationId xmlns:a16="http://schemas.microsoft.com/office/drawing/2014/main" id="{2CDEE26E-54B8-4E71-8B83-F4B93553C8DB}"/>
              </a:ext>
            </a:extLst>
          </p:cNvPr>
          <p:cNvSpPr txBox="1">
            <a:spLocks/>
          </p:cNvSpPr>
          <p:nvPr/>
        </p:nvSpPr>
        <p:spPr>
          <a:xfrm>
            <a:off x="431596" y="4645209"/>
            <a:ext cx="5248656" cy="1934265"/>
          </a:xfrm>
          <a:prstGeom prst="rect">
            <a:avLst/>
          </a:prstGeom>
          <a:solidFill>
            <a:srgbClr val="005DAB"/>
          </a:solidFill>
          <a:ln w="76200">
            <a:solidFill>
              <a:srgbClr val="FF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chemeClr val="bg1"/>
                </a:solidFill>
                <a:latin typeface="Franklin Gothic Book" panose="020B0503020102020204" pitchFamily="34" charset="0"/>
              </a:rPr>
              <a:t>Conditions necessitate we stop all in-person home visiting. Sites will provide 100% virtual home visits. (highly recommended by HFA)</a:t>
            </a:r>
          </a:p>
        </p:txBody>
      </p:sp>
      <p:sp>
        <p:nvSpPr>
          <p:cNvPr id="3" name="Rectangle 2">
            <a:extLst>
              <a:ext uri="{FF2B5EF4-FFF2-40B4-BE49-F238E27FC236}">
                <a16:creationId xmlns:a16="http://schemas.microsoft.com/office/drawing/2014/main" id="{6A7659C8-71B8-4675-83DB-6F22158562AF}"/>
              </a:ext>
            </a:extLst>
          </p:cNvPr>
          <p:cNvSpPr/>
          <p:nvPr/>
        </p:nvSpPr>
        <p:spPr>
          <a:xfrm>
            <a:off x="0" y="3070090"/>
            <a:ext cx="12192000" cy="1648691"/>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Franklin Gothic Book" panose="020B0503020102020204" pitchFamily="34" charset="0"/>
              </a:rPr>
              <a:t>Options currently available to HFA sites</a:t>
            </a:r>
          </a:p>
        </p:txBody>
      </p:sp>
      <p:pic>
        <p:nvPicPr>
          <p:cNvPr id="4" name="Graphic 3" descr="Home">
            <a:extLst>
              <a:ext uri="{FF2B5EF4-FFF2-40B4-BE49-F238E27FC236}">
                <a16:creationId xmlns:a16="http://schemas.microsoft.com/office/drawing/2014/main" id="{A7DAFFE1-0706-40B6-B1C9-FA4A9EACEF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9180" y="-310542"/>
            <a:ext cx="3997637" cy="3997637"/>
          </a:xfrm>
          <a:prstGeom prst="rect">
            <a:avLst/>
          </a:prstGeom>
        </p:spPr>
      </p:pic>
      <p:pic>
        <p:nvPicPr>
          <p:cNvPr id="5" name="Graphic 4" descr="Home">
            <a:extLst>
              <a:ext uri="{FF2B5EF4-FFF2-40B4-BE49-F238E27FC236}">
                <a16:creationId xmlns:a16="http://schemas.microsoft.com/office/drawing/2014/main" id="{ED60B5D0-7494-4105-A03B-5291A1D475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45182" y="-310543"/>
            <a:ext cx="3997637" cy="3997637"/>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36B72D8-4182-4EB7-B032-32D7919CC8E8}"/>
              </a:ext>
            </a:extLst>
          </p:cNvPr>
          <p:cNvPicPr>
            <a:picLocks noChangeAspect="1"/>
          </p:cNvPicPr>
          <p:nvPr/>
        </p:nvPicPr>
        <p:blipFill>
          <a:blip r:embed="rId6">
            <a:clrChange>
              <a:clrFrom>
                <a:srgbClr val="231F20"/>
              </a:clrFrom>
              <a:clrTo>
                <a:srgbClr val="231F20">
                  <a:alpha val="0"/>
                </a:srgbClr>
              </a:clrTo>
            </a:clrChange>
            <a:extLst>
              <a:ext uri="{28A0092B-C50C-407E-A947-70E740481C1C}">
                <a14:useLocalDpi xmlns:a14="http://schemas.microsoft.com/office/drawing/2010/main" val="0"/>
              </a:ext>
            </a:extLst>
          </a:blip>
          <a:stretch>
            <a:fillRect/>
          </a:stretch>
        </p:blipFill>
        <p:spPr>
          <a:xfrm>
            <a:off x="4282961" y="2129428"/>
            <a:ext cx="4032512" cy="1152147"/>
          </a:xfrm>
          <a:prstGeom prst="rect">
            <a:avLst/>
          </a:prstGeom>
        </p:spPr>
      </p:pic>
    </p:spTree>
    <p:extLst>
      <p:ext uri="{BB962C8B-B14F-4D97-AF65-F5344CB8AC3E}">
        <p14:creationId xmlns:p14="http://schemas.microsoft.com/office/powerpoint/2010/main" val="2134171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9513E-CAF5-4398-B9D1-D5D471194E6D}"/>
              </a:ext>
            </a:extLst>
          </p:cNvPr>
          <p:cNvSpPr>
            <a:spLocks noGrp="1"/>
          </p:cNvSpPr>
          <p:nvPr>
            <p:ph type="title"/>
          </p:nvPr>
        </p:nvSpPr>
        <p:spPr>
          <a:xfrm>
            <a:off x="490959" y="341975"/>
            <a:ext cx="10515600" cy="1325563"/>
          </a:xfrm>
        </p:spPr>
        <p:txBody>
          <a:bodyPr/>
          <a:lstStyle/>
          <a:p>
            <a:r>
              <a:rPr lang="en-US" b="1" dirty="0">
                <a:latin typeface="Franklin Gothic Book" panose="020B0503020102020204" pitchFamily="34" charset="0"/>
              </a:rPr>
              <a:t>What to consider when making a decision about visiting a family face-to-face</a:t>
            </a:r>
            <a:endParaRPr lang="en-US" b="1" dirty="0"/>
          </a:p>
        </p:txBody>
      </p:sp>
      <p:graphicFrame>
        <p:nvGraphicFramePr>
          <p:cNvPr id="7" name="Diagram 6">
            <a:extLst>
              <a:ext uri="{FF2B5EF4-FFF2-40B4-BE49-F238E27FC236}">
                <a16:creationId xmlns:a16="http://schemas.microsoft.com/office/drawing/2014/main" id="{DD227EC8-F27A-4C22-918B-90205F4C2188}"/>
              </a:ext>
            </a:extLst>
          </p:cNvPr>
          <p:cNvGraphicFramePr/>
          <p:nvPr>
            <p:extLst>
              <p:ext uri="{D42A27DB-BD31-4B8C-83A1-F6EECF244321}">
                <p14:modId xmlns:p14="http://schemas.microsoft.com/office/powerpoint/2010/main" val="94500817"/>
              </p:ext>
            </p:extLst>
          </p:nvPr>
        </p:nvGraphicFramePr>
        <p:xfrm>
          <a:off x="490959" y="1933903"/>
          <a:ext cx="8758144" cy="4409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Graphic 10" descr="Home">
            <a:extLst>
              <a:ext uri="{FF2B5EF4-FFF2-40B4-BE49-F238E27FC236}">
                <a16:creationId xmlns:a16="http://schemas.microsoft.com/office/drawing/2014/main" id="{B3002E95-DE13-4D2A-B40B-B4468A6115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99183" y="2848315"/>
            <a:ext cx="2580738" cy="2580738"/>
          </a:xfrm>
          <a:prstGeom prst="rect">
            <a:avLst/>
          </a:prstGeom>
        </p:spPr>
      </p:pic>
    </p:spTree>
    <p:extLst>
      <p:ext uri="{BB962C8B-B14F-4D97-AF65-F5344CB8AC3E}">
        <p14:creationId xmlns:p14="http://schemas.microsoft.com/office/powerpoint/2010/main" val="349732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450F09-1567-41B8-98BD-797007FBE0A5}"/>
              </a:ext>
            </a:extLst>
          </p:cNvPr>
          <p:cNvSpPr>
            <a:spLocks noGrp="1"/>
          </p:cNvSpPr>
          <p:nvPr>
            <p:ph type="title"/>
          </p:nvPr>
        </p:nvSpPr>
        <p:spPr>
          <a:xfrm>
            <a:off x="313308" y="334842"/>
            <a:ext cx="11565384" cy="1010264"/>
          </a:xfrm>
        </p:spPr>
        <p:txBody>
          <a:bodyPr anchor="ctr">
            <a:noAutofit/>
          </a:bodyPr>
          <a:lstStyle/>
          <a:p>
            <a:r>
              <a:rPr lang="en-US" sz="3200" b="1" dirty="0">
                <a:latin typeface="Franklin Gothic Book" panose="020B0503020102020204" pitchFamily="34" charset="0"/>
              </a:rPr>
              <a:t>When a decision to visit in-person has been made, we recommend staff utilize all recommended public health precautions:</a:t>
            </a:r>
          </a:p>
        </p:txBody>
      </p:sp>
      <p:sp>
        <p:nvSpPr>
          <p:cNvPr id="12" name="Rectangle 11">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FAA1498C-65F5-4C87-8FFE-77AFD18E36BC}"/>
              </a:ext>
            </a:extLst>
          </p:cNvPr>
          <p:cNvGraphicFramePr>
            <a:graphicFrameLocks noGrp="1"/>
          </p:cNvGraphicFramePr>
          <p:nvPr>
            <p:ph idx="1"/>
            <p:extLst>
              <p:ext uri="{D42A27DB-BD31-4B8C-83A1-F6EECF244321}">
                <p14:modId xmlns:p14="http://schemas.microsoft.com/office/powerpoint/2010/main" val="2818273020"/>
              </p:ext>
            </p:extLst>
          </p:nvPr>
        </p:nvGraphicFramePr>
        <p:xfrm>
          <a:off x="313308" y="1690352"/>
          <a:ext cx="7223760" cy="4550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5D9411A4-F2CD-4185-81DC-744899D6164D}"/>
              </a:ext>
            </a:extLst>
          </p:cNvPr>
          <p:cNvSpPr/>
          <p:nvPr/>
        </p:nvSpPr>
        <p:spPr>
          <a:xfrm>
            <a:off x="0" y="300942"/>
            <a:ext cx="128016" cy="10102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AD1C89-D1C2-4C2F-9C8B-208B4A106DDA}"/>
              </a:ext>
            </a:extLst>
          </p:cNvPr>
          <p:cNvGrpSpPr/>
          <p:nvPr/>
        </p:nvGrpSpPr>
        <p:grpSpPr>
          <a:xfrm>
            <a:off x="8045894" y="2236335"/>
            <a:ext cx="3637280" cy="3784481"/>
            <a:chOff x="7874000" y="2931790"/>
            <a:chExt cx="3637280" cy="3784481"/>
          </a:xfrm>
        </p:grpSpPr>
        <p:pic>
          <p:nvPicPr>
            <p:cNvPr id="20" name="Picture 19" descr="A picture containing food, sitting, white, room&#10;&#10;Description automatically generated">
              <a:extLst>
                <a:ext uri="{FF2B5EF4-FFF2-40B4-BE49-F238E27FC236}">
                  <a16:creationId xmlns:a16="http://schemas.microsoft.com/office/drawing/2014/main" id="{4564B744-612C-4C66-9F41-F316AAB98F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39514" y="3025846"/>
              <a:ext cx="3308190" cy="2205460"/>
            </a:xfrm>
            <a:prstGeom prst="rect">
              <a:avLst/>
            </a:prstGeom>
          </p:spPr>
        </p:pic>
        <p:pic>
          <p:nvPicPr>
            <p:cNvPr id="24" name="Graphic 23" descr="Home">
              <a:extLst>
                <a:ext uri="{FF2B5EF4-FFF2-40B4-BE49-F238E27FC236}">
                  <a16:creationId xmlns:a16="http://schemas.microsoft.com/office/drawing/2014/main" id="{81C2EA6A-287F-4CB5-B1AD-B825505DCED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85588" y="4502168"/>
              <a:ext cx="2214103" cy="2214103"/>
            </a:xfrm>
            <a:prstGeom prst="rect">
              <a:avLst/>
            </a:prstGeom>
          </p:spPr>
        </p:pic>
        <p:sp>
          <p:nvSpPr>
            <p:cNvPr id="27" name="Rectangle 26">
              <a:extLst>
                <a:ext uri="{FF2B5EF4-FFF2-40B4-BE49-F238E27FC236}">
                  <a16:creationId xmlns:a16="http://schemas.microsoft.com/office/drawing/2014/main" id="{5D2E120A-75F8-4C87-B381-622896DF1B34}"/>
                </a:ext>
              </a:extLst>
            </p:cNvPr>
            <p:cNvSpPr/>
            <p:nvPr/>
          </p:nvSpPr>
          <p:spPr>
            <a:xfrm>
              <a:off x="7874000" y="2931790"/>
              <a:ext cx="3637280" cy="3479170"/>
            </a:xfrm>
            <a:prstGeom prst="rect">
              <a:avLst/>
            </a:prstGeom>
            <a:noFill/>
            <a:ln w="762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descr="A picture containing drawing&#10;&#10;Description automatically generated">
            <a:extLst>
              <a:ext uri="{FF2B5EF4-FFF2-40B4-BE49-F238E27FC236}">
                <a16:creationId xmlns:a16="http://schemas.microsoft.com/office/drawing/2014/main" id="{BD5F1624-D3E9-4231-A5A6-6F1007D2E24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99574" y="5823305"/>
            <a:ext cx="2729917" cy="748885"/>
          </a:xfrm>
          <a:prstGeom prst="rect">
            <a:avLst/>
          </a:prstGeom>
        </p:spPr>
      </p:pic>
    </p:spTree>
    <p:extLst>
      <p:ext uri="{BB962C8B-B14F-4D97-AF65-F5344CB8AC3E}">
        <p14:creationId xmlns:p14="http://schemas.microsoft.com/office/powerpoint/2010/main" val="397712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2BE3C584-420C-4187-98E2-628323A2C859}"/>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3400" b="1" dirty="0">
                <a:solidFill>
                  <a:srgbClr val="404040"/>
                </a:solidFill>
                <a:latin typeface="Franklin Gothic Book" panose="020B0503020102020204" pitchFamily="34" charset="0"/>
              </a:rPr>
              <a:t>Communication Tips with Families</a:t>
            </a:r>
          </a:p>
        </p:txBody>
      </p:sp>
      <p:sp>
        <p:nvSpPr>
          <p:cNvPr id="25" name="Rectangle 24">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Text Placeholder 12">
            <a:extLst>
              <a:ext uri="{FF2B5EF4-FFF2-40B4-BE49-F238E27FC236}">
                <a16:creationId xmlns:a16="http://schemas.microsoft.com/office/drawing/2014/main" id="{CD910DE9-1995-43FE-B5D9-15EC2191E032}"/>
              </a:ext>
            </a:extLst>
          </p:cNvPr>
          <p:cNvSpPr>
            <a:spLocks noGrp="1"/>
          </p:cNvSpPr>
          <p:nvPr>
            <p:ph type="body" sz="half" idx="2"/>
          </p:nvPr>
        </p:nvSpPr>
        <p:spPr>
          <a:xfrm>
            <a:off x="398493" y="2264664"/>
            <a:ext cx="4498848" cy="3584448"/>
          </a:xfrm>
        </p:spPr>
        <p:txBody>
          <a:bodyPr vert="horz" lIns="91440" tIns="45720" rIns="91440" bIns="45720" rtlCol="0" anchor="t">
            <a:normAutofit/>
          </a:bodyPr>
          <a:lstStyle/>
          <a:p>
            <a:r>
              <a:rPr lang="en-US" sz="1800" dirty="0">
                <a:latin typeface="Franklin Gothic Book" panose="020B0503020102020204" pitchFamily="34" charset="0"/>
              </a:rPr>
              <a:t>It is important for families to know that the site will be basing whether to do virtual or in-person visits on the safety of the family and staff, and that families will have a voice in determining when and how in-person visits resume (the decision should be confirmed with the family prior to each visit, understanding health status and community conditions can change rapidly and unexpectedly).  Families who used to get home visits are probably asking about these things already, families enrolled into virtual visits may or may not be thinking about this or may be anxious about this.</a:t>
            </a:r>
          </a:p>
          <a:p>
            <a:pPr indent="-228600">
              <a:buFont typeface="Arial" panose="020B0604020202020204" pitchFamily="34" charset="0"/>
              <a:buChar char="•"/>
            </a:pPr>
            <a:endParaRPr lang="en-US" sz="1800" dirty="0">
              <a:latin typeface="Franklin Gothic Book" panose="020B0503020102020204" pitchFamily="34" charset="0"/>
            </a:endParaRPr>
          </a:p>
        </p:txBody>
      </p:sp>
      <p:pic>
        <p:nvPicPr>
          <p:cNvPr id="18" name="Picture Placeholder 17" descr="A close up of a person and a child posing for the camera&#10;&#10;Description automatically generated">
            <a:extLst>
              <a:ext uri="{FF2B5EF4-FFF2-40B4-BE49-F238E27FC236}">
                <a16:creationId xmlns:a16="http://schemas.microsoft.com/office/drawing/2014/main" id="{A373153E-E8C9-42F9-9DDA-945B564D9D5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67" r="8193"/>
          <a:stretch/>
        </p:blipFill>
        <p:spPr>
          <a:xfrm>
            <a:off x="5308052" y="262769"/>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blipFill>
            <a:blip r:embed="rId3">
              <a:extLst>
                <a:ext uri="{28A0092B-C50C-407E-A947-70E740481C1C}">
                  <a14:useLocalDpi xmlns:a14="http://schemas.microsoft.com/office/drawing/2010/main" val="0"/>
                </a:ext>
              </a:extLst>
            </a:blip>
            <a:stretch>
              <a:fillRect/>
            </a:stretch>
          </a:blipFill>
          <a:effectLst>
            <a:outerShdw blurRad="50800" dist="38100" dir="10800000" algn="r" rotWithShape="0">
              <a:schemeClr val="bg1">
                <a:lumMod val="85000"/>
                <a:alpha val="30000"/>
              </a:schemeClr>
            </a:outerShdw>
          </a:effectLst>
        </p:spPr>
      </p:pic>
      <p:sp>
        <p:nvSpPr>
          <p:cNvPr id="22" name="Rectangle 21">
            <a:extLst>
              <a:ext uri="{FF2B5EF4-FFF2-40B4-BE49-F238E27FC236}">
                <a16:creationId xmlns:a16="http://schemas.microsoft.com/office/drawing/2014/main" id="{52E51B31-47BE-437F-9618-84D7C03A7340}"/>
              </a:ext>
            </a:extLst>
          </p:cNvPr>
          <p:cNvSpPr/>
          <p:nvPr/>
        </p:nvSpPr>
        <p:spPr>
          <a:xfrm rot="5400000">
            <a:off x="852603" y="162380"/>
            <a:ext cx="128016" cy="1010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drawing&#10;&#10;Description automatically generated">
            <a:extLst>
              <a:ext uri="{FF2B5EF4-FFF2-40B4-BE49-F238E27FC236}">
                <a16:creationId xmlns:a16="http://schemas.microsoft.com/office/drawing/2014/main" id="{7896885B-653C-490E-AD38-A456F630A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 y="5920299"/>
            <a:ext cx="2729917" cy="748885"/>
          </a:xfrm>
          <a:prstGeom prst="rect">
            <a:avLst/>
          </a:prstGeom>
        </p:spPr>
      </p:pic>
    </p:spTree>
    <p:extLst>
      <p:ext uri="{BB962C8B-B14F-4D97-AF65-F5344CB8AC3E}">
        <p14:creationId xmlns:p14="http://schemas.microsoft.com/office/powerpoint/2010/main" val="216978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F145435-FFA6-4F1B-B7DD-E71AAF2B0360}"/>
              </a:ext>
            </a:extLst>
          </p:cNvPr>
          <p:cNvGrpSpPr/>
          <p:nvPr/>
        </p:nvGrpSpPr>
        <p:grpSpPr>
          <a:xfrm>
            <a:off x="407670" y="1356564"/>
            <a:ext cx="11134090" cy="5186682"/>
            <a:chOff x="407670" y="1356564"/>
            <a:chExt cx="11134090" cy="5186682"/>
          </a:xfrm>
        </p:grpSpPr>
        <p:sp>
          <p:nvSpPr>
            <p:cNvPr id="6" name="Rectangle 5">
              <a:extLst>
                <a:ext uri="{FF2B5EF4-FFF2-40B4-BE49-F238E27FC236}">
                  <a16:creationId xmlns:a16="http://schemas.microsoft.com/office/drawing/2014/main" id="{F4436821-958D-4278-950B-833F2E4F702A}"/>
                </a:ext>
              </a:extLst>
            </p:cNvPr>
            <p:cNvSpPr/>
            <p:nvPr/>
          </p:nvSpPr>
          <p:spPr>
            <a:xfrm>
              <a:off x="3949655" y="2526104"/>
              <a:ext cx="3268935" cy="2732586"/>
            </a:xfrm>
            <a:prstGeom prst="rect">
              <a:avLst/>
            </a:prstGeom>
            <a:solidFill>
              <a:srgbClr val="005D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500" dirty="0">
                  <a:latin typeface="Franklin Gothic Book" panose="020B0503020102020204" pitchFamily="34" charset="0"/>
                </a:rPr>
                <a:t>When talking with families about resuming in-person visits, it may be helpful to think about options that are a good fit for the family and staff. Not all visits need to take place inside a home.  It may be more conducive for front porch visits, taking walks for a visit, visiting in parks or community locations with space for distancing (if available).  </a:t>
              </a:r>
            </a:p>
          </p:txBody>
        </p:sp>
        <p:sp>
          <p:nvSpPr>
            <p:cNvPr id="7" name="Rectangle 6">
              <a:extLst>
                <a:ext uri="{FF2B5EF4-FFF2-40B4-BE49-F238E27FC236}">
                  <a16:creationId xmlns:a16="http://schemas.microsoft.com/office/drawing/2014/main" id="{E2DE72CE-B76D-4B9C-A8E5-300050436511}"/>
                </a:ext>
              </a:extLst>
            </p:cNvPr>
            <p:cNvSpPr/>
            <p:nvPr/>
          </p:nvSpPr>
          <p:spPr>
            <a:xfrm>
              <a:off x="3944431" y="5258690"/>
              <a:ext cx="7597327" cy="1284556"/>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500" dirty="0">
                  <a:latin typeface="Franklin Gothic Book" panose="020B0503020102020204" pitchFamily="34" charset="0"/>
                </a:rPr>
                <a:t>Wearing protective masks during a visit will likely be awkward, and can be a challenge to developing and maintaining the relationship with the parent. It limits one’s ability to read facial expression cues, and can impact the ability to hear clearly what another is saying. It’s important to be sensitive to these nuances affecting the connection with the family.</a:t>
              </a:r>
            </a:p>
          </p:txBody>
        </p:sp>
        <p:pic>
          <p:nvPicPr>
            <p:cNvPr id="15" name="Picture 14" descr="A picture containing person, indoor, woman, man&#10;&#10;Description automatically generated">
              <a:extLst>
                <a:ext uri="{FF2B5EF4-FFF2-40B4-BE49-F238E27FC236}">
                  <a16:creationId xmlns:a16="http://schemas.microsoft.com/office/drawing/2014/main" id="{9DDBD537-AA31-4521-8115-67F527B15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6536" y="2481875"/>
              <a:ext cx="4165221" cy="2776815"/>
            </a:xfrm>
            <a:prstGeom prst="rect">
              <a:avLst/>
            </a:prstGeom>
          </p:spPr>
        </p:pic>
        <p:pic>
          <p:nvPicPr>
            <p:cNvPr id="19" name="Picture 18" descr="A person holding a colorful umbrella&#10;&#10;Description automatically generated">
              <a:extLst>
                <a:ext uri="{FF2B5EF4-FFF2-40B4-BE49-F238E27FC236}">
                  <a16:creationId xmlns:a16="http://schemas.microsoft.com/office/drawing/2014/main" id="{F931B1D9-A215-4495-BC44-DC639852E0ED}"/>
                </a:ext>
              </a:extLst>
            </p:cNvPr>
            <p:cNvPicPr>
              <a:picLocks noChangeAspect="1"/>
            </p:cNvPicPr>
            <p:nvPr/>
          </p:nvPicPr>
          <p:blipFill rotWithShape="1">
            <a:blip r:embed="rId3">
              <a:extLst>
                <a:ext uri="{28A0092B-C50C-407E-A947-70E740481C1C}">
                  <a14:useLocalDpi xmlns:a14="http://schemas.microsoft.com/office/drawing/2010/main" val="0"/>
                </a:ext>
              </a:extLst>
            </a:blip>
            <a:srcRect b="15675"/>
            <a:stretch/>
          </p:blipFill>
          <p:spPr>
            <a:xfrm>
              <a:off x="407670" y="1356565"/>
              <a:ext cx="3457787" cy="4373675"/>
            </a:xfrm>
            <a:prstGeom prst="rect">
              <a:avLst/>
            </a:prstGeom>
          </p:spPr>
        </p:pic>
        <p:sp>
          <p:nvSpPr>
            <p:cNvPr id="5" name="Rectangle 4">
              <a:extLst>
                <a:ext uri="{FF2B5EF4-FFF2-40B4-BE49-F238E27FC236}">
                  <a16:creationId xmlns:a16="http://schemas.microsoft.com/office/drawing/2014/main" id="{AF09D407-99C1-4C7A-AB91-3BF83177516E}"/>
                </a:ext>
              </a:extLst>
            </p:cNvPr>
            <p:cNvSpPr/>
            <p:nvPr/>
          </p:nvSpPr>
          <p:spPr>
            <a:xfrm>
              <a:off x="3944432" y="1356564"/>
              <a:ext cx="7597328" cy="1169538"/>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500" dirty="0">
                  <a:latin typeface="Franklin Gothic Book" panose="020B0503020102020204" pitchFamily="34" charset="0"/>
                </a:rPr>
                <a:t>It is important for the family to be made aware of the choices available related to home visit format, and why these choices are now available. It is worthwhile, particularly for new families who enrolled virtually to explain the program’s eventual return to in-home visits, and the eagerness of the FSS to eventually meet the family in-person.</a:t>
              </a:r>
            </a:p>
          </p:txBody>
        </p:sp>
      </p:grpSp>
      <p:sp>
        <p:nvSpPr>
          <p:cNvPr id="21" name="Title 20">
            <a:extLst>
              <a:ext uri="{FF2B5EF4-FFF2-40B4-BE49-F238E27FC236}">
                <a16:creationId xmlns:a16="http://schemas.microsoft.com/office/drawing/2014/main" id="{1FBDE89F-2A55-4F02-8D5B-203E1A66087A}"/>
              </a:ext>
            </a:extLst>
          </p:cNvPr>
          <p:cNvSpPr>
            <a:spLocks noGrp="1"/>
          </p:cNvSpPr>
          <p:nvPr>
            <p:ph type="title"/>
          </p:nvPr>
        </p:nvSpPr>
        <p:spPr>
          <a:xfrm>
            <a:off x="407670" y="314754"/>
            <a:ext cx="10515600" cy="1325563"/>
          </a:xfrm>
        </p:spPr>
        <p:txBody>
          <a:bodyPr/>
          <a:lstStyle/>
          <a:p>
            <a:r>
              <a:rPr lang="en-US" b="1" dirty="0">
                <a:latin typeface="Franklin Gothic Book" panose="020B0503020102020204" pitchFamily="34" charset="0"/>
              </a:rPr>
              <a:t>Communication tips with families, cont.</a:t>
            </a:r>
          </a:p>
        </p:txBody>
      </p:sp>
      <p:pic>
        <p:nvPicPr>
          <p:cNvPr id="23" name="Picture 22" descr="A picture containing drawing&#10;&#10;Description automatically generated">
            <a:extLst>
              <a:ext uri="{FF2B5EF4-FFF2-40B4-BE49-F238E27FC236}">
                <a16:creationId xmlns:a16="http://schemas.microsoft.com/office/drawing/2014/main" id="{4A338D1D-8779-4E83-AC82-4D5BF9416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42" y="5730240"/>
            <a:ext cx="2729917" cy="748885"/>
          </a:xfrm>
          <a:prstGeom prst="rect">
            <a:avLst/>
          </a:prstGeom>
        </p:spPr>
      </p:pic>
    </p:spTree>
    <p:extLst>
      <p:ext uri="{BB962C8B-B14F-4D97-AF65-F5344CB8AC3E}">
        <p14:creationId xmlns:p14="http://schemas.microsoft.com/office/powerpoint/2010/main" val="114439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D6B5897-4C3A-4133-A2B1-A6F36DABDD45}"/>
              </a:ext>
            </a:extLst>
          </p:cNvPr>
          <p:cNvSpPr/>
          <p:nvPr/>
        </p:nvSpPr>
        <p:spPr>
          <a:xfrm>
            <a:off x="0" y="5043534"/>
            <a:ext cx="12192000" cy="188555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dirty="0">
              <a:latin typeface="Franklin Gothic Book" panose="020B0503020102020204" pitchFamily="34" charset="0"/>
            </a:endParaRPr>
          </a:p>
        </p:txBody>
      </p:sp>
      <p:pic>
        <p:nvPicPr>
          <p:cNvPr id="3" name="Graphic 2" descr="Home">
            <a:extLst>
              <a:ext uri="{FF2B5EF4-FFF2-40B4-BE49-F238E27FC236}">
                <a16:creationId xmlns:a16="http://schemas.microsoft.com/office/drawing/2014/main" id="{B1278319-9FC8-4D94-9C7C-9246792CC2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6201" y="504543"/>
            <a:ext cx="3997637" cy="3997637"/>
          </a:xfrm>
          <a:prstGeom prst="rect">
            <a:avLst/>
          </a:prstGeom>
        </p:spPr>
      </p:pic>
      <p:pic>
        <p:nvPicPr>
          <p:cNvPr id="4" name="Graphic 3" descr="Building">
            <a:extLst>
              <a:ext uri="{FF2B5EF4-FFF2-40B4-BE49-F238E27FC236}">
                <a16:creationId xmlns:a16="http://schemas.microsoft.com/office/drawing/2014/main" id="{CCDD773B-C4FE-4F3E-B51A-59094003CD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313990" y="637408"/>
            <a:ext cx="3592010" cy="3592010"/>
          </a:xfrm>
          <a:prstGeom prst="rect">
            <a:avLst/>
          </a:prstGeom>
        </p:spPr>
      </p:pic>
      <p:sp>
        <p:nvSpPr>
          <p:cNvPr id="5" name="Rectangle 4">
            <a:extLst>
              <a:ext uri="{FF2B5EF4-FFF2-40B4-BE49-F238E27FC236}">
                <a16:creationId xmlns:a16="http://schemas.microsoft.com/office/drawing/2014/main" id="{36B500CD-8FED-402F-9EAB-70B4A8194A21}"/>
              </a:ext>
            </a:extLst>
          </p:cNvPr>
          <p:cNvSpPr/>
          <p:nvPr/>
        </p:nvSpPr>
        <p:spPr>
          <a:xfrm>
            <a:off x="5833120" y="305847"/>
            <a:ext cx="439838" cy="410250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5941927F-5ED3-4FEF-B4A6-03FB7DB182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717" y="307731"/>
            <a:ext cx="2729917" cy="748885"/>
          </a:xfrm>
          <a:prstGeom prst="rect">
            <a:avLst/>
          </a:prstGeom>
        </p:spPr>
      </p:pic>
      <p:sp>
        <p:nvSpPr>
          <p:cNvPr id="7" name="Rectangle 6">
            <a:extLst>
              <a:ext uri="{FF2B5EF4-FFF2-40B4-BE49-F238E27FC236}">
                <a16:creationId xmlns:a16="http://schemas.microsoft.com/office/drawing/2014/main" id="{FD71CB01-E417-43B9-BEB5-B01A37C03935}"/>
              </a:ext>
            </a:extLst>
          </p:cNvPr>
          <p:cNvSpPr/>
          <p:nvPr/>
        </p:nvSpPr>
        <p:spPr>
          <a:xfrm>
            <a:off x="0" y="4009180"/>
            <a:ext cx="12192000" cy="113178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Franklin Gothic Book" panose="020B0503020102020204" pitchFamily="34" charset="0"/>
              </a:rPr>
              <a:t>For sites/organizations thinking about re-opening</a:t>
            </a:r>
          </a:p>
        </p:txBody>
      </p:sp>
      <p:cxnSp>
        <p:nvCxnSpPr>
          <p:cNvPr id="22" name="Straight Connector 21">
            <a:extLst>
              <a:ext uri="{FF2B5EF4-FFF2-40B4-BE49-F238E27FC236}">
                <a16:creationId xmlns:a16="http://schemas.microsoft.com/office/drawing/2014/main" id="{7232A0E1-7914-473E-B7F6-17FD2169CAE4}"/>
              </a:ext>
            </a:extLst>
          </p:cNvPr>
          <p:cNvCxnSpPr/>
          <p:nvPr/>
        </p:nvCxnSpPr>
        <p:spPr>
          <a:xfrm>
            <a:off x="2540000" y="5009085"/>
            <a:ext cx="73660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D81236B-6703-4517-940A-C784D8FD11FD}"/>
              </a:ext>
            </a:extLst>
          </p:cNvPr>
          <p:cNvSpPr/>
          <p:nvPr/>
        </p:nvSpPr>
        <p:spPr>
          <a:xfrm>
            <a:off x="817880" y="5140960"/>
            <a:ext cx="10556240" cy="168219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u="sng" dirty="0">
                <a:solidFill>
                  <a:schemeClr val="accent1">
                    <a:lumMod val="40000"/>
                    <a:lumOff val="60000"/>
                  </a:schemeClr>
                </a:solidFill>
                <a:latin typeface="Franklin Gothic Book" panose="020B0503020102020204" pitchFamily="34" charset="0"/>
                <a:hlinkClick r:id="rId7">
                  <a:extLst>
                    <a:ext uri="{A12FA001-AC4F-418D-AE19-62706E023703}">
                      <ahyp:hlinkClr xmlns:ahyp="http://schemas.microsoft.com/office/drawing/2018/hyperlinkcolor" val="tx"/>
                    </a:ext>
                  </a:extLst>
                </a:hlinkClick>
              </a:rPr>
              <a:t>- CDC guidance is available</a:t>
            </a:r>
            <a:r>
              <a:rPr lang="en-US" sz="1600" dirty="0">
                <a:solidFill>
                  <a:schemeClr val="accent1">
                    <a:lumMod val="40000"/>
                    <a:lumOff val="60000"/>
                  </a:schemeClr>
                </a:solidFill>
                <a:latin typeface="Franklin Gothic Book" panose="020B0503020102020204" pitchFamily="34" charset="0"/>
              </a:rPr>
              <a:t> </a:t>
            </a:r>
            <a:r>
              <a:rPr lang="en-US" sz="1600" dirty="0">
                <a:latin typeface="Franklin Gothic Book" panose="020B0503020102020204" pitchFamily="34" charset="0"/>
              </a:rPr>
              <a:t>concerning cleaning and disinfecting public spaces, as well as safe behavioral practices.</a:t>
            </a:r>
          </a:p>
          <a:p>
            <a:pPr lvl="0"/>
            <a:r>
              <a:rPr lang="en-US" sz="1600" b="1" dirty="0">
                <a:latin typeface="Franklin Gothic Book" panose="020B0503020102020204" pitchFamily="34" charset="0"/>
              </a:rPr>
              <a:t>- HFA allows continuation of 100% virtual supervision sessions for as long as needed</a:t>
            </a:r>
            <a:r>
              <a:rPr lang="en-US" sz="1600" dirty="0">
                <a:latin typeface="Franklin Gothic Book" panose="020B0503020102020204" pitchFamily="34" charset="0"/>
              </a:rPr>
              <a:t>, and will continue to </a:t>
            </a:r>
            <a:r>
              <a:rPr lang="en-US" sz="1600" dirty="0">
                <a:solidFill>
                  <a:schemeClr val="accent1">
                    <a:lumMod val="40000"/>
                    <a:lumOff val="60000"/>
                  </a:schemeClr>
                </a:solidFill>
                <a:latin typeface="Franklin Gothic Book" panose="020B0503020102020204" pitchFamily="34" charset="0"/>
              </a:rPr>
              <a:t>provide </a:t>
            </a:r>
            <a:r>
              <a:rPr lang="en-US" sz="1600" u="sng" dirty="0">
                <a:solidFill>
                  <a:schemeClr val="accent1">
                    <a:lumMod val="40000"/>
                    <a:lumOff val="60000"/>
                  </a:schemeClr>
                </a:solidFill>
                <a:latin typeface="Franklin Gothic Book" panose="020B0503020102020204" pitchFamily="34" charset="0"/>
                <a:hlinkClick r:id="rId8">
                  <a:extLst>
                    <a:ext uri="{A12FA001-AC4F-418D-AE19-62706E023703}">
                      <ahyp:hlinkClr xmlns:ahyp="http://schemas.microsoft.com/office/drawing/2018/hyperlinkcolor" val="tx"/>
                    </a:ext>
                  </a:extLst>
                </a:hlinkClick>
              </a:rPr>
              <a:t>guidance and tips about how to do so effectively.</a:t>
            </a:r>
            <a:endParaRPr lang="en-US" sz="1600" dirty="0">
              <a:solidFill>
                <a:schemeClr val="accent1">
                  <a:lumMod val="40000"/>
                  <a:lumOff val="60000"/>
                </a:schemeClr>
              </a:solidFill>
              <a:latin typeface="Franklin Gothic Book" panose="020B0503020102020204" pitchFamily="34" charset="0"/>
            </a:endParaRPr>
          </a:p>
          <a:p>
            <a:pPr lvl="0"/>
            <a:r>
              <a:rPr lang="en-US" sz="1600" dirty="0">
                <a:latin typeface="Franklin Gothic Book" panose="020B0503020102020204" pitchFamily="34" charset="0"/>
              </a:rPr>
              <a:t>- Sites should consult Human Resources professionals for guidance about managing any requests for accommodations from employees covered by the ADA, as well as managing employer requirements as dictated in the Families First Coronavirus Response Act (FFCRA).</a:t>
            </a:r>
          </a:p>
        </p:txBody>
      </p:sp>
    </p:spTree>
    <p:extLst>
      <p:ext uri="{BB962C8B-B14F-4D97-AF65-F5344CB8AC3E}">
        <p14:creationId xmlns:p14="http://schemas.microsoft.com/office/powerpoint/2010/main" val="3610311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1179</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Franklin Gothic Book</vt:lpstr>
      <vt:lpstr>Symbol</vt:lpstr>
      <vt:lpstr>Office Theme</vt:lpstr>
      <vt:lpstr>HFA Home Visiting: Continued use of virtual home visits</vt:lpstr>
      <vt:lpstr>From a fidelity perspective</vt:lpstr>
      <vt:lpstr>PowerPoint Presentation</vt:lpstr>
      <vt:lpstr>PowerPoint Presentation</vt:lpstr>
      <vt:lpstr>What to consider when making a decision about visiting a family face-to-face</vt:lpstr>
      <vt:lpstr>When a decision to visit in-person has been made, we recommend staff utilize all recommended public health precautions:</vt:lpstr>
      <vt:lpstr>Communication Tips with Families</vt:lpstr>
      <vt:lpstr>Communication tips with families, cont.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HFA Home Visiting: Continued use of virtual home visits</dc:title>
  <dc:creator>Amy Faugas</dc:creator>
  <cp:lastModifiedBy>Amy Faugas</cp:lastModifiedBy>
  <cp:revision>5</cp:revision>
  <dcterms:created xsi:type="dcterms:W3CDTF">2020-05-15T18:14:31Z</dcterms:created>
  <dcterms:modified xsi:type="dcterms:W3CDTF">2020-05-15T19:18:59Z</dcterms:modified>
</cp:coreProperties>
</file>